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350" r:id="rId3"/>
    <p:sldId id="381" r:id="rId4"/>
    <p:sldId id="384" r:id="rId5"/>
    <p:sldId id="383" r:id="rId6"/>
    <p:sldId id="371" r:id="rId7"/>
    <p:sldId id="370" r:id="rId8"/>
    <p:sldId id="361" r:id="rId9"/>
    <p:sldId id="393" r:id="rId10"/>
    <p:sldId id="355" r:id="rId11"/>
    <p:sldId id="373" r:id="rId12"/>
    <p:sldId id="374" r:id="rId13"/>
    <p:sldId id="375" r:id="rId14"/>
    <p:sldId id="376" r:id="rId15"/>
    <p:sldId id="377" r:id="rId16"/>
    <p:sldId id="378" r:id="rId17"/>
    <p:sldId id="379" r:id="rId18"/>
    <p:sldId id="368" r:id="rId19"/>
    <p:sldId id="369" r:id="rId20"/>
    <p:sldId id="364" r:id="rId21"/>
    <p:sldId id="365" r:id="rId22"/>
    <p:sldId id="366" r:id="rId23"/>
    <p:sldId id="367" r:id="rId24"/>
    <p:sldId id="382" r:id="rId25"/>
    <p:sldId id="380" r:id="rId26"/>
    <p:sldId id="385" r:id="rId27"/>
    <p:sldId id="386" r:id="rId28"/>
    <p:sldId id="387" r:id="rId29"/>
    <p:sldId id="388" r:id="rId30"/>
    <p:sldId id="389" r:id="rId31"/>
    <p:sldId id="390" r:id="rId32"/>
    <p:sldId id="391" r:id="rId33"/>
    <p:sldId id="392" r:id="rId34"/>
    <p:sldId id="394"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5B19D"/>
    <a:srgbClr val="3A1002"/>
    <a:srgbClr val="040E08"/>
    <a:srgbClr val="FFFF00"/>
    <a:srgbClr val="B92D14"/>
    <a:srgbClr val="35759D"/>
    <a:srgbClr val="4914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A252E8-AC3E-4072-AF80-26600F3F5972}" v="42" dt="2025-09-03T14:20:48.482"/>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2098" y="3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olis Perakis" userId="15ee87dac157088d" providerId="LiveId" clId="{8B243C73-AA68-48CA-8084-8B7E3F014492}"/>
    <pc:docChg chg="undo custSel addSld delSld modSld sldOrd">
      <pc:chgData name="Manolis Perakis" userId="15ee87dac157088d" providerId="LiveId" clId="{8B243C73-AA68-48CA-8084-8B7E3F014492}" dt="2024-10-01T08:22:57.639" v="5344" actId="20577"/>
      <pc:docMkLst>
        <pc:docMk/>
      </pc:docMkLst>
      <pc:sldChg chg="delSp modSp mod">
        <pc:chgData name="Manolis Perakis" userId="15ee87dac157088d" providerId="LiveId" clId="{8B243C73-AA68-48CA-8084-8B7E3F014492}" dt="2024-09-25T16:39:08.263" v="129" actId="20577"/>
        <pc:sldMkLst>
          <pc:docMk/>
          <pc:sldMk cId="0" sldId="256"/>
        </pc:sldMkLst>
      </pc:sldChg>
      <pc:sldChg chg="del">
        <pc:chgData name="Manolis Perakis" userId="15ee87dac157088d" providerId="LiveId" clId="{8B243C73-AA68-48CA-8084-8B7E3F014492}" dt="2024-09-24T13:27:11.874" v="10" actId="47"/>
        <pc:sldMkLst>
          <pc:docMk/>
          <pc:sldMk cId="0" sldId="257"/>
        </pc:sldMkLst>
      </pc:sldChg>
      <pc:sldChg chg="del">
        <pc:chgData name="Manolis Perakis" userId="15ee87dac157088d" providerId="LiveId" clId="{8B243C73-AA68-48CA-8084-8B7E3F014492}" dt="2024-09-24T13:27:12.380" v="11" actId="47"/>
        <pc:sldMkLst>
          <pc:docMk/>
          <pc:sldMk cId="1674287536" sldId="310"/>
        </pc:sldMkLst>
      </pc:sldChg>
      <pc:sldChg chg="addSp delSp modSp mod">
        <pc:chgData name="Manolis Perakis" userId="15ee87dac157088d" providerId="LiveId" clId="{8B243C73-AA68-48CA-8084-8B7E3F014492}" dt="2024-09-29T08:44:58.171" v="4480" actId="255"/>
        <pc:sldMkLst>
          <pc:docMk/>
          <pc:sldMk cId="1151080041" sldId="326"/>
        </pc:sldMkLst>
      </pc:sldChg>
      <pc:sldChg chg="del">
        <pc:chgData name="Manolis Perakis" userId="15ee87dac157088d" providerId="LiveId" clId="{8B243C73-AA68-48CA-8084-8B7E3F014492}" dt="2024-09-24T13:27:13.017" v="12" actId="47"/>
        <pc:sldMkLst>
          <pc:docMk/>
          <pc:sldMk cId="1087033686" sldId="331"/>
        </pc:sldMkLst>
      </pc:sldChg>
      <pc:sldChg chg="del">
        <pc:chgData name="Manolis Perakis" userId="15ee87dac157088d" providerId="LiveId" clId="{8B243C73-AA68-48CA-8084-8B7E3F014492}" dt="2024-09-24T13:27:13.966" v="14" actId="47"/>
        <pc:sldMkLst>
          <pc:docMk/>
          <pc:sldMk cId="4178626707" sldId="332"/>
        </pc:sldMkLst>
      </pc:sldChg>
      <pc:sldChg chg="del">
        <pc:chgData name="Manolis Perakis" userId="15ee87dac157088d" providerId="LiveId" clId="{8B243C73-AA68-48CA-8084-8B7E3F014492}" dt="2024-09-24T13:27:14.433" v="15" actId="47"/>
        <pc:sldMkLst>
          <pc:docMk/>
          <pc:sldMk cId="3621622087" sldId="333"/>
        </pc:sldMkLst>
      </pc:sldChg>
      <pc:sldChg chg="del">
        <pc:chgData name="Manolis Perakis" userId="15ee87dac157088d" providerId="LiveId" clId="{8B243C73-AA68-48CA-8084-8B7E3F014492}" dt="2024-09-24T13:27:15.409" v="17" actId="47"/>
        <pc:sldMkLst>
          <pc:docMk/>
          <pc:sldMk cId="2830565370" sldId="334"/>
        </pc:sldMkLst>
      </pc:sldChg>
      <pc:sldChg chg="del">
        <pc:chgData name="Manolis Perakis" userId="15ee87dac157088d" providerId="LiveId" clId="{8B243C73-AA68-48CA-8084-8B7E3F014492}" dt="2024-09-24T13:27:15.859" v="18" actId="47"/>
        <pc:sldMkLst>
          <pc:docMk/>
          <pc:sldMk cId="4205428824" sldId="335"/>
        </pc:sldMkLst>
      </pc:sldChg>
      <pc:sldChg chg="del">
        <pc:chgData name="Manolis Perakis" userId="15ee87dac157088d" providerId="LiveId" clId="{8B243C73-AA68-48CA-8084-8B7E3F014492}" dt="2024-09-24T13:27:16.439" v="19" actId="47"/>
        <pc:sldMkLst>
          <pc:docMk/>
          <pc:sldMk cId="2826552625" sldId="336"/>
        </pc:sldMkLst>
      </pc:sldChg>
      <pc:sldChg chg="del">
        <pc:chgData name="Manolis Perakis" userId="15ee87dac157088d" providerId="LiveId" clId="{8B243C73-AA68-48CA-8084-8B7E3F014492}" dt="2024-09-24T13:27:17.201" v="20" actId="47"/>
        <pc:sldMkLst>
          <pc:docMk/>
          <pc:sldMk cId="471126106" sldId="337"/>
        </pc:sldMkLst>
      </pc:sldChg>
      <pc:sldChg chg="del">
        <pc:chgData name="Manolis Perakis" userId="15ee87dac157088d" providerId="LiveId" clId="{8B243C73-AA68-48CA-8084-8B7E3F014492}" dt="2024-09-24T13:27:17.681" v="21" actId="47"/>
        <pc:sldMkLst>
          <pc:docMk/>
          <pc:sldMk cId="2189933111" sldId="338"/>
        </pc:sldMkLst>
      </pc:sldChg>
      <pc:sldChg chg="del">
        <pc:chgData name="Manolis Perakis" userId="15ee87dac157088d" providerId="LiveId" clId="{8B243C73-AA68-48CA-8084-8B7E3F014492}" dt="2024-09-24T13:27:18.275" v="22" actId="47"/>
        <pc:sldMkLst>
          <pc:docMk/>
          <pc:sldMk cId="3589502779" sldId="339"/>
        </pc:sldMkLst>
      </pc:sldChg>
      <pc:sldChg chg="del">
        <pc:chgData name="Manolis Perakis" userId="15ee87dac157088d" providerId="LiveId" clId="{8B243C73-AA68-48CA-8084-8B7E3F014492}" dt="2024-09-24T13:27:21.346" v="25" actId="47"/>
        <pc:sldMkLst>
          <pc:docMk/>
          <pc:sldMk cId="803022478" sldId="343"/>
        </pc:sldMkLst>
      </pc:sldChg>
      <pc:sldChg chg="del">
        <pc:chgData name="Manolis Perakis" userId="15ee87dac157088d" providerId="LiveId" clId="{8B243C73-AA68-48CA-8084-8B7E3F014492}" dt="2024-09-24T13:27:21.793" v="26" actId="47"/>
        <pc:sldMkLst>
          <pc:docMk/>
          <pc:sldMk cId="1834623398" sldId="344"/>
        </pc:sldMkLst>
      </pc:sldChg>
      <pc:sldChg chg="del">
        <pc:chgData name="Manolis Perakis" userId="15ee87dac157088d" providerId="LiveId" clId="{8B243C73-AA68-48CA-8084-8B7E3F014492}" dt="2024-09-24T13:27:20.250" v="23" actId="47"/>
        <pc:sldMkLst>
          <pc:docMk/>
          <pc:sldMk cId="266121078" sldId="346"/>
        </pc:sldMkLst>
      </pc:sldChg>
      <pc:sldChg chg="del">
        <pc:chgData name="Manolis Perakis" userId="15ee87dac157088d" providerId="LiveId" clId="{8B243C73-AA68-48CA-8084-8B7E3F014492}" dt="2024-09-24T13:27:20.899" v="24" actId="47"/>
        <pc:sldMkLst>
          <pc:docMk/>
          <pc:sldMk cId="1287540812" sldId="347"/>
        </pc:sldMkLst>
      </pc:sldChg>
      <pc:sldChg chg="del">
        <pc:chgData name="Manolis Perakis" userId="15ee87dac157088d" providerId="LiveId" clId="{8B243C73-AA68-48CA-8084-8B7E3F014492}" dt="2024-09-24T13:27:22.292" v="27" actId="47"/>
        <pc:sldMkLst>
          <pc:docMk/>
          <pc:sldMk cId="4128283035" sldId="348"/>
        </pc:sldMkLst>
      </pc:sldChg>
      <pc:sldChg chg="addSp delSp modSp del mod">
        <pc:chgData name="Manolis Perakis" userId="15ee87dac157088d" providerId="LiveId" clId="{8B243C73-AA68-48CA-8084-8B7E3F014492}" dt="2024-09-25T16:56:22.906" v="716" actId="47"/>
        <pc:sldMkLst>
          <pc:docMk/>
          <pc:sldMk cId="297124329" sldId="349"/>
        </pc:sldMkLst>
      </pc:sldChg>
      <pc:sldChg chg="del">
        <pc:chgData name="Manolis Perakis" userId="15ee87dac157088d" providerId="LiveId" clId="{8B243C73-AA68-48CA-8084-8B7E3F014492}" dt="2024-09-24T13:27:13.442" v="13" actId="47"/>
        <pc:sldMkLst>
          <pc:docMk/>
          <pc:sldMk cId="638441623" sldId="350"/>
        </pc:sldMkLst>
      </pc:sldChg>
      <pc:sldChg chg="modSp add mod">
        <pc:chgData name="Manolis Perakis" userId="15ee87dac157088d" providerId="LiveId" clId="{8B243C73-AA68-48CA-8084-8B7E3F014492}" dt="2024-10-01T07:58:47.682" v="5170" actId="20577"/>
        <pc:sldMkLst>
          <pc:docMk/>
          <pc:sldMk cId="2856351789" sldId="350"/>
        </pc:sldMkLst>
      </pc:sldChg>
      <pc:sldChg chg="del">
        <pc:chgData name="Manolis Perakis" userId="15ee87dac157088d" providerId="LiveId" clId="{8B243C73-AA68-48CA-8084-8B7E3F014492}" dt="2024-09-24T13:27:14.969" v="16" actId="47"/>
        <pc:sldMkLst>
          <pc:docMk/>
          <pc:sldMk cId="81996702" sldId="351"/>
        </pc:sldMkLst>
      </pc:sldChg>
      <pc:sldChg chg="addSp delSp modSp add mod">
        <pc:chgData name="Manolis Perakis" userId="15ee87dac157088d" providerId="LiveId" clId="{8B243C73-AA68-48CA-8084-8B7E3F014492}" dt="2024-09-25T17:11:21.886" v="1096"/>
        <pc:sldMkLst>
          <pc:docMk/>
          <pc:sldMk cId="586751258" sldId="351"/>
        </pc:sldMkLst>
      </pc:sldChg>
      <pc:sldChg chg="delSp modSp add mod">
        <pc:chgData name="Manolis Perakis" userId="15ee87dac157088d" providerId="LiveId" clId="{8B243C73-AA68-48CA-8084-8B7E3F014492}" dt="2024-10-01T08:18:13.616" v="5213" actId="20577"/>
        <pc:sldMkLst>
          <pc:docMk/>
          <pc:sldMk cId="1486257952" sldId="352"/>
        </pc:sldMkLst>
      </pc:sldChg>
      <pc:sldChg chg="del">
        <pc:chgData name="Manolis Perakis" userId="15ee87dac157088d" providerId="LiveId" clId="{8B243C73-AA68-48CA-8084-8B7E3F014492}" dt="2024-09-24T13:27:23.136" v="28" actId="47"/>
        <pc:sldMkLst>
          <pc:docMk/>
          <pc:sldMk cId="2162790462" sldId="352"/>
        </pc:sldMkLst>
      </pc:sldChg>
      <pc:sldChg chg="modSp add mod">
        <pc:chgData name="Manolis Perakis" userId="15ee87dac157088d" providerId="LiveId" clId="{8B243C73-AA68-48CA-8084-8B7E3F014492}" dt="2024-10-01T08:18:19.623" v="5224" actId="20577"/>
        <pc:sldMkLst>
          <pc:docMk/>
          <pc:sldMk cId="25138140" sldId="353"/>
        </pc:sldMkLst>
      </pc:sldChg>
      <pc:sldChg chg="add del">
        <pc:chgData name="Manolis Perakis" userId="15ee87dac157088d" providerId="LiveId" clId="{8B243C73-AA68-48CA-8084-8B7E3F014492}" dt="2024-09-27T07:54:49.207" v="2044" actId="47"/>
        <pc:sldMkLst>
          <pc:docMk/>
          <pc:sldMk cId="2537403525" sldId="354"/>
        </pc:sldMkLst>
      </pc:sldChg>
      <pc:sldChg chg="delSp modSp add mod ord">
        <pc:chgData name="Manolis Perakis" userId="15ee87dac157088d" providerId="LiveId" clId="{8B243C73-AA68-48CA-8084-8B7E3F014492}" dt="2024-10-01T08:18:25.095" v="5233" actId="20577"/>
        <pc:sldMkLst>
          <pc:docMk/>
          <pc:sldMk cId="2178908944" sldId="355"/>
        </pc:sldMkLst>
      </pc:sldChg>
      <pc:sldChg chg="addSp modSp add mod">
        <pc:chgData name="Manolis Perakis" userId="15ee87dac157088d" providerId="LiveId" clId="{8B243C73-AA68-48CA-8084-8B7E3F014492}" dt="2024-10-01T08:19:35.886" v="5273" actId="20577"/>
        <pc:sldMkLst>
          <pc:docMk/>
          <pc:sldMk cId="2977839789" sldId="356"/>
        </pc:sldMkLst>
      </pc:sldChg>
      <pc:sldChg chg="delSp modSp add mod">
        <pc:chgData name="Manolis Perakis" userId="15ee87dac157088d" providerId="LiveId" clId="{8B243C73-AA68-48CA-8084-8B7E3F014492}" dt="2024-10-01T08:21:20.367" v="5299" actId="207"/>
        <pc:sldMkLst>
          <pc:docMk/>
          <pc:sldMk cId="2641900604" sldId="357"/>
        </pc:sldMkLst>
      </pc:sldChg>
      <pc:sldChg chg="modSp add del mod">
        <pc:chgData name="Manolis Perakis" userId="15ee87dac157088d" providerId="LiveId" clId="{8B243C73-AA68-48CA-8084-8B7E3F014492}" dt="2024-09-27T17:30:32.176" v="4266" actId="47"/>
        <pc:sldMkLst>
          <pc:docMk/>
          <pc:sldMk cId="2404014264" sldId="358"/>
        </pc:sldMkLst>
      </pc:sldChg>
      <pc:sldChg chg="addSp modSp mod">
        <pc:chgData name="Manolis Perakis" userId="15ee87dac157088d" providerId="LiveId" clId="{8B243C73-AA68-48CA-8084-8B7E3F014492}" dt="2024-10-01T08:22:03.769" v="5303" actId="255"/>
        <pc:sldMkLst>
          <pc:docMk/>
          <pc:sldMk cId="3597835316" sldId="359"/>
        </pc:sldMkLst>
      </pc:sldChg>
      <pc:sldChg chg="delSp modSp add mod">
        <pc:chgData name="Manolis Perakis" userId="15ee87dac157088d" providerId="LiveId" clId="{8B243C73-AA68-48CA-8084-8B7E3F014492}" dt="2024-10-01T08:22:57.639" v="5344" actId="20577"/>
        <pc:sldMkLst>
          <pc:docMk/>
          <pc:sldMk cId="73763448" sldId="360"/>
        </pc:sldMkLst>
      </pc:sldChg>
      <pc:sldChg chg="new del">
        <pc:chgData name="Manolis Perakis" userId="15ee87dac157088d" providerId="LiveId" clId="{8B243C73-AA68-48CA-8084-8B7E3F014492}" dt="2024-09-29T09:13:30.832" v="4482" actId="47"/>
        <pc:sldMkLst>
          <pc:docMk/>
          <pc:sldMk cId="2021741591" sldId="361"/>
        </pc:sldMkLst>
      </pc:sldChg>
    </pc:docChg>
  </pc:docChgLst>
  <pc:docChgLst>
    <pc:chgData name="Manolis Perakis" userId="15ee87dac157088d" providerId="LiveId" clId="{55EF9B8D-9892-4717-BF1D-8C524D0C0AAB}"/>
    <pc:docChg chg="undo custSel addSld delSld modSld">
      <pc:chgData name="Manolis Perakis" userId="15ee87dac157088d" providerId="LiveId" clId="{55EF9B8D-9892-4717-BF1D-8C524D0C0AAB}" dt="2022-10-27T11:46:47.489" v="8740" actId="113"/>
      <pc:docMkLst>
        <pc:docMk/>
      </pc:docMkLst>
      <pc:sldChg chg="modSp mod">
        <pc:chgData name="Manolis Perakis" userId="15ee87dac157088d" providerId="LiveId" clId="{55EF9B8D-9892-4717-BF1D-8C524D0C0AAB}" dt="2022-10-26T11:22:28.100" v="7877" actId="313"/>
        <pc:sldMkLst>
          <pc:docMk/>
          <pc:sldMk cId="0" sldId="256"/>
        </pc:sldMkLst>
      </pc:sldChg>
      <pc:sldChg chg="modSp mod">
        <pc:chgData name="Manolis Perakis" userId="15ee87dac157088d" providerId="LiveId" clId="{55EF9B8D-9892-4717-BF1D-8C524D0C0AAB}" dt="2022-10-24T15:00:48.858" v="7689" actId="123"/>
        <pc:sldMkLst>
          <pc:docMk/>
          <pc:sldMk cId="0" sldId="257"/>
        </pc:sldMkLst>
      </pc:sldChg>
      <pc:sldChg chg="modSp mod">
        <pc:chgData name="Manolis Perakis" userId="15ee87dac157088d" providerId="LiveId" clId="{55EF9B8D-9892-4717-BF1D-8C524D0C0AAB}" dt="2022-10-19T09:56:54.419" v="3713" actId="20577"/>
        <pc:sldMkLst>
          <pc:docMk/>
          <pc:sldMk cId="0" sldId="279"/>
        </pc:sldMkLst>
      </pc:sldChg>
      <pc:sldChg chg="modSp add mod">
        <pc:chgData name="Manolis Perakis" userId="15ee87dac157088d" providerId="LiveId" clId="{55EF9B8D-9892-4717-BF1D-8C524D0C0AAB}" dt="2022-10-18T08:50:03.296" v="2080" actId="207"/>
        <pc:sldMkLst>
          <pc:docMk/>
          <pc:sldMk cId="2440926280" sldId="280"/>
        </pc:sldMkLst>
      </pc:sldChg>
      <pc:sldChg chg="addSp modSp add mod">
        <pc:chgData name="Manolis Perakis" userId="15ee87dac157088d" providerId="LiveId" clId="{55EF9B8D-9892-4717-BF1D-8C524D0C0AAB}" dt="2022-10-17T09:51:20.858" v="1419" actId="115"/>
        <pc:sldMkLst>
          <pc:docMk/>
          <pc:sldMk cId="3306160614" sldId="281"/>
        </pc:sldMkLst>
      </pc:sldChg>
      <pc:sldChg chg="delSp modSp mod">
        <pc:chgData name="Manolis Perakis" userId="15ee87dac157088d" providerId="LiveId" clId="{55EF9B8D-9892-4717-BF1D-8C524D0C0AAB}" dt="2022-10-26T11:37:10.532" v="7952" actId="113"/>
        <pc:sldMkLst>
          <pc:docMk/>
          <pc:sldMk cId="2052557339" sldId="282"/>
        </pc:sldMkLst>
      </pc:sldChg>
      <pc:sldChg chg="modSp add mod">
        <pc:chgData name="Manolis Perakis" userId="15ee87dac157088d" providerId="LiveId" clId="{55EF9B8D-9892-4717-BF1D-8C524D0C0AAB}" dt="2022-10-26T11:37:15.917" v="7954" actId="113"/>
        <pc:sldMkLst>
          <pc:docMk/>
          <pc:sldMk cId="1172709791" sldId="283"/>
        </pc:sldMkLst>
      </pc:sldChg>
      <pc:sldChg chg="modSp add mod">
        <pc:chgData name="Manolis Perakis" userId="15ee87dac157088d" providerId="LiveId" clId="{55EF9B8D-9892-4717-BF1D-8C524D0C0AAB}" dt="2022-10-26T11:37:38.085" v="7958" actId="113"/>
        <pc:sldMkLst>
          <pc:docMk/>
          <pc:sldMk cId="3008432111" sldId="284"/>
        </pc:sldMkLst>
      </pc:sldChg>
      <pc:sldChg chg="modSp add mod">
        <pc:chgData name="Manolis Perakis" userId="15ee87dac157088d" providerId="LiveId" clId="{55EF9B8D-9892-4717-BF1D-8C524D0C0AAB}" dt="2022-10-19T09:55:48.173" v="3541" actId="20577"/>
        <pc:sldMkLst>
          <pc:docMk/>
          <pc:sldMk cId="1565397924" sldId="285"/>
        </pc:sldMkLst>
      </pc:sldChg>
      <pc:sldChg chg="modSp add mod">
        <pc:chgData name="Manolis Perakis" userId="15ee87dac157088d" providerId="LiveId" clId="{55EF9B8D-9892-4717-BF1D-8C524D0C0AAB}" dt="2022-10-24T15:49:51.011" v="7691" actId="113"/>
        <pc:sldMkLst>
          <pc:docMk/>
          <pc:sldMk cId="175336877" sldId="286"/>
        </pc:sldMkLst>
      </pc:sldChg>
      <pc:sldChg chg="modSp add del mod">
        <pc:chgData name="Manolis Perakis" userId="15ee87dac157088d" providerId="LiveId" clId="{55EF9B8D-9892-4717-BF1D-8C524D0C0AAB}" dt="2022-10-22T12:54:32.605" v="7685" actId="47"/>
        <pc:sldMkLst>
          <pc:docMk/>
          <pc:sldMk cId="3210396894" sldId="287"/>
        </pc:sldMkLst>
      </pc:sldChg>
      <pc:sldChg chg="addSp delSp modSp add mod">
        <pc:chgData name="Manolis Perakis" userId="15ee87dac157088d" providerId="LiveId" clId="{55EF9B8D-9892-4717-BF1D-8C524D0C0AAB}" dt="2022-10-24T16:06:57.420" v="7756" actId="114"/>
        <pc:sldMkLst>
          <pc:docMk/>
          <pc:sldMk cId="1115929648" sldId="288"/>
        </pc:sldMkLst>
      </pc:sldChg>
      <pc:sldChg chg="modSp add mod">
        <pc:chgData name="Manolis Perakis" userId="15ee87dac157088d" providerId="LiveId" clId="{55EF9B8D-9892-4717-BF1D-8C524D0C0AAB}" dt="2022-10-24T16:08:50.852" v="7772" actId="948"/>
        <pc:sldMkLst>
          <pc:docMk/>
          <pc:sldMk cId="2413686535" sldId="289"/>
        </pc:sldMkLst>
      </pc:sldChg>
      <pc:sldChg chg="modSp add del mod">
        <pc:chgData name="Manolis Perakis" userId="15ee87dac157088d" providerId="LiveId" clId="{55EF9B8D-9892-4717-BF1D-8C524D0C0AAB}" dt="2022-10-24T16:08:37.200" v="7769" actId="47"/>
        <pc:sldMkLst>
          <pc:docMk/>
          <pc:sldMk cId="2288401819" sldId="290"/>
        </pc:sldMkLst>
      </pc:sldChg>
      <pc:sldChg chg="modSp add mod">
        <pc:chgData name="Manolis Perakis" userId="15ee87dac157088d" providerId="LiveId" clId="{55EF9B8D-9892-4717-BF1D-8C524D0C0AAB}" dt="2022-10-26T11:44:19.482" v="8008" actId="14100"/>
        <pc:sldMkLst>
          <pc:docMk/>
          <pc:sldMk cId="2499040020" sldId="291"/>
        </pc:sldMkLst>
      </pc:sldChg>
      <pc:sldChg chg="modSp add mod">
        <pc:chgData name="Manolis Perakis" userId="15ee87dac157088d" providerId="LiveId" clId="{55EF9B8D-9892-4717-BF1D-8C524D0C0AAB}" dt="2022-10-24T15:59:18.763" v="7738" actId="113"/>
        <pc:sldMkLst>
          <pc:docMk/>
          <pc:sldMk cId="2125417748" sldId="292"/>
        </pc:sldMkLst>
      </pc:sldChg>
      <pc:sldChg chg="modSp add mod">
        <pc:chgData name="Manolis Perakis" userId="15ee87dac157088d" providerId="LiveId" clId="{55EF9B8D-9892-4717-BF1D-8C524D0C0AAB}" dt="2022-10-24T15:50:45.496" v="7693" actId="113"/>
        <pc:sldMkLst>
          <pc:docMk/>
          <pc:sldMk cId="3606047671" sldId="293"/>
        </pc:sldMkLst>
      </pc:sldChg>
      <pc:sldChg chg="add del">
        <pc:chgData name="Manolis Perakis" userId="15ee87dac157088d" providerId="LiveId" clId="{55EF9B8D-9892-4717-BF1D-8C524D0C0AAB}" dt="2022-10-24T15:52:11.683" v="7694" actId="47"/>
        <pc:sldMkLst>
          <pc:docMk/>
          <pc:sldMk cId="153646657" sldId="294"/>
        </pc:sldMkLst>
      </pc:sldChg>
      <pc:sldChg chg="modSp add mod">
        <pc:chgData name="Manolis Perakis" userId="15ee87dac157088d" providerId="LiveId" clId="{55EF9B8D-9892-4717-BF1D-8C524D0C0AAB}" dt="2022-10-22T12:52:46.015" v="7648" actId="122"/>
        <pc:sldMkLst>
          <pc:docMk/>
          <pc:sldMk cId="2895477693" sldId="295"/>
        </pc:sldMkLst>
      </pc:sldChg>
      <pc:sldChg chg="delSp modSp del mod">
        <pc:chgData name="Manolis Perakis" userId="15ee87dac157088d" providerId="LiveId" clId="{55EF9B8D-9892-4717-BF1D-8C524D0C0AAB}" dt="2022-10-22T12:54:30.878" v="7684" actId="47"/>
        <pc:sldMkLst>
          <pc:docMk/>
          <pc:sldMk cId="3004111548" sldId="296"/>
        </pc:sldMkLst>
      </pc:sldChg>
      <pc:sldChg chg="modSp mod">
        <pc:chgData name="Manolis Perakis" userId="15ee87dac157088d" providerId="LiveId" clId="{55EF9B8D-9892-4717-BF1D-8C524D0C0AAB}" dt="2022-10-27T10:56:09.831" v="8045" actId="6549"/>
        <pc:sldMkLst>
          <pc:docMk/>
          <pc:sldMk cId="1209050610" sldId="297"/>
        </pc:sldMkLst>
      </pc:sldChg>
      <pc:sldChg chg="modSp add mod">
        <pc:chgData name="Manolis Perakis" userId="15ee87dac157088d" providerId="LiveId" clId="{55EF9B8D-9892-4717-BF1D-8C524D0C0AAB}" dt="2022-10-24T16:07:43.762" v="7763" actId="6549"/>
        <pc:sldMkLst>
          <pc:docMk/>
          <pc:sldMk cId="1866918851" sldId="298"/>
        </pc:sldMkLst>
      </pc:sldChg>
      <pc:sldChg chg="addSp modSp add mod">
        <pc:chgData name="Manolis Perakis" userId="15ee87dac157088d" providerId="LiveId" clId="{55EF9B8D-9892-4717-BF1D-8C524D0C0AAB}" dt="2022-10-27T11:46:47.489" v="8740" actId="113"/>
        <pc:sldMkLst>
          <pc:docMk/>
          <pc:sldMk cId="2340733143" sldId="299"/>
        </pc:sldMkLst>
      </pc:sldChg>
    </pc:docChg>
  </pc:docChgLst>
  <pc:docChgLst>
    <pc:chgData name="Manolis Perakis" userId="15ee87dac157088d" providerId="LiveId" clId="{10A252E8-AC3E-4072-AF80-26600F3F5972}"/>
    <pc:docChg chg="undo custSel addSld delSld modSld">
      <pc:chgData name="Manolis Perakis" userId="15ee87dac157088d" providerId="LiveId" clId="{10A252E8-AC3E-4072-AF80-26600F3F5972}" dt="2025-09-03T14:20:54.699" v="1865" actId="20577"/>
      <pc:docMkLst>
        <pc:docMk/>
      </pc:docMkLst>
      <pc:sldChg chg="addSp modSp mod">
        <pc:chgData name="Manolis Perakis" userId="15ee87dac157088d" providerId="LiveId" clId="{10A252E8-AC3E-4072-AF80-26600F3F5972}" dt="2025-08-31T09:45:28.816" v="1826" actId="14100"/>
        <pc:sldMkLst>
          <pc:docMk/>
          <pc:sldMk cId="0" sldId="256"/>
        </pc:sldMkLst>
        <pc:picChg chg="add mod">
          <ac:chgData name="Manolis Perakis" userId="15ee87dac157088d" providerId="LiveId" clId="{10A252E8-AC3E-4072-AF80-26600F3F5972}" dt="2025-08-31T09:45:28.816" v="1826" actId="14100"/>
          <ac:picMkLst>
            <pc:docMk/>
            <pc:sldMk cId="0" sldId="256"/>
            <ac:picMk id="3" creationId="{810825DB-5EC4-86E3-C923-FC2F25516C73}"/>
          </ac:picMkLst>
        </pc:picChg>
      </pc:sldChg>
      <pc:sldChg chg="addSp delSp modSp mod">
        <pc:chgData name="Manolis Perakis" userId="15ee87dac157088d" providerId="LiveId" clId="{10A252E8-AC3E-4072-AF80-26600F3F5972}" dt="2025-09-03T14:14:10.603" v="1835" actId="20577"/>
        <pc:sldMkLst>
          <pc:docMk/>
          <pc:sldMk cId="2856351789" sldId="350"/>
        </pc:sldMkLst>
        <pc:spChg chg="mod">
          <ac:chgData name="Manolis Perakis" userId="15ee87dac157088d" providerId="LiveId" clId="{10A252E8-AC3E-4072-AF80-26600F3F5972}" dt="2025-08-30T09:36:35.747" v="1336" actId="20577"/>
          <ac:spMkLst>
            <pc:docMk/>
            <pc:sldMk cId="2856351789" sldId="350"/>
            <ac:spMk id="17410" creationId="{16135AD2-0C6E-6D9C-626F-E9C2B5F1659F}"/>
          </ac:spMkLst>
        </pc:spChg>
        <pc:spChg chg="mod">
          <ac:chgData name="Manolis Perakis" userId="15ee87dac157088d" providerId="LiveId" clId="{10A252E8-AC3E-4072-AF80-26600F3F5972}" dt="2025-09-03T14:14:10.603" v="1835" actId="20577"/>
          <ac:spMkLst>
            <pc:docMk/>
            <pc:sldMk cId="2856351789" sldId="350"/>
            <ac:spMk id="17411" creationId="{90A5BAC3-1E23-261E-24EE-5371B5DD60E4}"/>
          </ac:spMkLst>
        </pc:spChg>
      </pc:sldChg>
      <pc:sldChg chg="del">
        <pc:chgData name="Manolis Perakis" userId="15ee87dac157088d" providerId="LiveId" clId="{10A252E8-AC3E-4072-AF80-26600F3F5972}" dt="2025-08-30T09:40:44.344" v="1527" actId="47"/>
        <pc:sldMkLst>
          <pc:docMk/>
          <pc:sldMk cId="586751258" sldId="351"/>
        </pc:sldMkLst>
      </pc:sldChg>
      <pc:sldChg chg="modSp mod">
        <pc:chgData name="Manolis Perakis" userId="15ee87dac157088d" providerId="LiveId" clId="{10A252E8-AC3E-4072-AF80-26600F3F5972}" dt="2025-09-03T14:15:16.671" v="1844" actId="20577"/>
        <pc:sldMkLst>
          <pc:docMk/>
          <pc:sldMk cId="2178908944" sldId="355"/>
        </pc:sldMkLst>
        <pc:spChg chg="mod">
          <ac:chgData name="Manolis Perakis" userId="15ee87dac157088d" providerId="LiveId" clId="{10A252E8-AC3E-4072-AF80-26600F3F5972}" dt="2025-09-03T14:15:16.671" v="1844" actId="20577"/>
          <ac:spMkLst>
            <pc:docMk/>
            <pc:sldMk cId="2178908944" sldId="355"/>
            <ac:spMk id="17411" creationId="{90A5BAC3-1E23-261E-24EE-5371B5DD60E4}"/>
          </ac:spMkLst>
        </pc:spChg>
      </pc:sldChg>
      <pc:sldChg chg="modSp mod">
        <pc:chgData name="Manolis Perakis" userId="15ee87dac157088d" providerId="LiveId" clId="{10A252E8-AC3E-4072-AF80-26600F3F5972}" dt="2025-08-30T09:31:48.224" v="1333" actId="207"/>
        <pc:sldMkLst>
          <pc:docMk/>
          <pc:sldMk cId="4245454295" sldId="361"/>
        </pc:sldMkLst>
        <pc:spChg chg="mod">
          <ac:chgData name="Manolis Perakis" userId="15ee87dac157088d" providerId="LiveId" clId="{10A252E8-AC3E-4072-AF80-26600F3F5972}" dt="2025-08-30T09:31:48.224" v="1333" actId="207"/>
          <ac:spMkLst>
            <pc:docMk/>
            <pc:sldMk cId="4245454295" sldId="361"/>
            <ac:spMk id="60419" creationId="{A1A29D82-591C-E404-BC2B-6B2D44C3E22A}"/>
          </ac:spMkLst>
        </pc:spChg>
      </pc:sldChg>
      <pc:sldChg chg="modSp del mod">
        <pc:chgData name="Manolis Perakis" userId="15ee87dac157088d" providerId="LiveId" clId="{10A252E8-AC3E-4072-AF80-26600F3F5972}" dt="2025-08-30T09:07:25.552" v="571" actId="47"/>
        <pc:sldMkLst>
          <pc:docMk/>
          <pc:sldMk cId="606905647" sldId="363"/>
        </pc:sldMkLst>
      </pc:sldChg>
      <pc:sldChg chg="modSp mod">
        <pc:chgData name="Manolis Perakis" userId="15ee87dac157088d" providerId="LiveId" clId="{10A252E8-AC3E-4072-AF80-26600F3F5972}" dt="2025-08-30T09:08:26.335" v="619" actId="20577"/>
        <pc:sldMkLst>
          <pc:docMk/>
          <pc:sldMk cId="2602954308" sldId="364"/>
        </pc:sldMkLst>
        <pc:spChg chg="mod">
          <ac:chgData name="Manolis Perakis" userId="15ee87dac157088d" providerId="LiveId" clId="{10A252E8-AC3E-4072-AF80-26600F3F5972}" dt="2025-08-30T09:08:26.335" v="619" actId="20577"/>
          <ac:spMkLst>
            <pc:docMk/>
            <pc:sldMk cId="2602954308" sldId="364"/>
            <ac:spMk id="17411" creationId="{F86F3CF5-AD96-8D3C-2B97-1B3F16990BA3}"/>
          </ac:spMkLst>
        </pc:spChg>
      </pc:sldChg>
      <pc:sldChg chg="modSp mod">
        <pc:chgData name="Manolis Perakis" userId="15ee87dac157088d" providerId="LiveId" clId="{10A252E8-AC3E-4072-AF80-26600F3F5972}" dt="2025-08-30T09:09:26.610" v="657" actId="255"/>
        <pc:sldMkLst>
          <pc:docMk/>
          <pc:sldMk cId="1415843418" sldId="365"/>
        </pc:sldMkLst>
        <pc:spChg chg="mod">
          <ac:chgData name="Manolis Perakis" userId="15ee87dac157088d" providerId="LiveId" clId="{10A252E8-AC3E-4072-AF80-26600F3F5972}" dt="2025-08-30T09:09:26.610" v="657" actId="255"/>
          <ac:spMkLst>
            <pc:docMk/>
            <pc:sldMk cId="1415843418" sldId="365"/>
            <ac:spMk id="17411" creationId="{BA662F4E-B4F6-DE88-042B-4FF7B7AE187C}"/>
          </ac:spMkLst>
        </pc:spChg>
      </pc:sldChg>
      <pc:sldChg chg="modSp mod">
        <pc:chgData name="Manolis Perakis" userId="15ee87dac157088d" providerId="LiveId" clId="{10A252E8-AC3E-4072-AF80-26600F3F5972}" dt="2025-08-30T09:11:11.593" v="741" actId="6549"/>
        <pc:sldMkLst>
          <pc:docMk/>
          <pc:sldMk cId="2447607299" sldId="366"/>
        </pc:sldMkLst>
        <pc:spChg chg="mod">
          <ac:chgData name="Manolis Perakis" userId="15ee87dac157088d" providerId="LiveId" clId="{10A252E8-AC3E-4072-AF80-26600F3F5972}" dt="2025-08-30T09:11:11.593" v="741" actId="6549"/>
          <ac:spMkLst>
            <pc:docMk/>
            <pc:sldMk cId="2447607299" sldId="366"/>
            <ac:spMk id="17411" creationId="{659E9A76-8BB5-2189-C13E-AE82AC6983D1}"/>
          </ac:spMkLst>
        </pc:spChg>
      </pc:sldChg>
      <pc:sldChg chg="modSp mod">
        <pc:chgData name="Manolis Perakis" userId="15ee87dac157088d" providerId="LiveId" clId="{10A252E8-AC3E-4072-AF80-26600F3F5972}" dt="2025-09-03T14:19:02.271" v="1845" actId="114"/>
        <pc:sldMkLst>
          <pc:docMk/>
          <pc:sldMk cId="2912574486" sldId="367"/>
        </pc:sldMkLst>
        <pc:spChg chg="mod">
          <ac:chgData name="Manolis Perakis" userId="15ee87dac157088d" providerId="LiveId" clId="{10A252E8-AC3E-4072-AF80-26600F3F5972}" dt="2025-09-03T14:19:02.271" v="1845" actId="114"/>
          <ac:spMkLst>
            <pc:docMk/>
            <pc:sldMk cId="2912574486" sldId="367"/>
            <ac:spMk id="17411" creationId="{EEB1C06A-FF4F-CB35-F056-46BDD4C232C9}"/>
          </ac:spMkLst>
        </pc:spChg>
      </pc:sldChg>
      <pc:sldChg chg="modSp mod">
        <pc:chgData name="Manolis Perakis" userId="15ee87dac157088d" providerId="LiveId" clId="{10A252E8-AC3E-4072-AF80-26600F3F5972}" dt="2025-08-30T09:05:22.076" v="554" actId="20577"/>
        <pc:sldMkLst>
          <pc:docMk/>
          <pc:sldMk cId="3312505170" sldId="368"/>
        </pc:sldMkLst>
        <pc:spChg chg="mod">
          <ac:chgData name="Manolis Perakis" userId="15ee87dac157088d" providerId="LiveId" clId="{10A252E8-AC3E-4072-AF80-26600F3F5972}" dt="2025-08-30T09:05:22.076" v="554" actId="20577"/>
          <ac:spMkLst>
            <pc:docMk/>
            <pc:sldMk cId="3312505170" sldId="368"/>
            <ac:spMk id="60419" creationId="{E03BF054-3314-558F-65B3-F89F993D0DC2}"/>
          </ac:spMkLst>
        </pc:spChg>
      </pc:sldChg>
      <pc:sldChg chg="modSp mod">
        <pc:chgData name="Manolis Perakis" userId="15ee87dac157088d" providerId="LiveId" clId="{10A252E8-AC3E-4072-AF80-26600F3F5972}" dt="2025-08-30T09:07:15.631" v="569" actId="113"/>
        <pc:sldMkLst>
          <pc:docMk/>
          <pc:sldMk cId="247992174" sldId="369"/>
        </pc:sldMkLst>
        <pc:spChg chg="mod">
          <ac:chgData name="Manolis Perakis" userId="15ee87dac157088d" providerId="LiveId" clId="{10A252E8-AC3E-4072-AF80-26600F3F5972}" dt="2025-08-30T09:07:15.631" v="569" actId="113"/>
          <ac:spMkLst>
            <pc:docMk/>
            <pc:sldMk cId="247992174" sldId="369"/>
            <ac:spMk id="17411" creationId="{E4993F7F-D7F6-B7F4-0512-39FB0B9FDE3E}"/>
          </ac:spMkLst>
        </pc:spChg>
      </pc:sldChg>
      <pc:sldChg chg="modSp mod">
        <pc:chgData name="Manolis Perakis" userId="15ee87dac157088d" providerId="LiveId" clId="{10A252E8-AC3E-4072-AF80-26600F3F5972}" dt="2025-08-30T08:48:08.080" v="47" actId="255"/>
        <pc:sldMkLst>
          <pc:docMk/>
          <pc:sldMk cId="1575699872" sldId="370"/>
        </pc:sldMkLst>
        <pc:spChg chg="mod">
          <ac:chgData name="Manolis Perakis" userId="15ee87dac157088d" providerId="LiveId" clId="{10A252E8-AC3E-4072-AF80-26600F3F5972}" dt="2025-08-30T08:48:08.080" v="47" actId="255"/>
          <ac:spMkLst>
            <pc:docMk/>
            <pc:sldMk cId="1575699872" sldId="370"/>
            <ac:spMk id="17411" creationId="{958FBFE2-96C7-9433-EBB1-71F500D3EDE0}"/>
          </ac:spMkLst>
        </pc:spChg>
      </pc:sldChg>
      <pc:sldChg chg="modSp mod">
        <pc:chgData name="Manolis Perakis" userId="15ee87dac157088d" providerId="LiveId" clId="{10A252E8-AC3E-4072-AF80-26600F3F5972}" dt="2025-08-30T08:49:36.873" v="92"/>
        <pc:sldMkLst>
          <pc:docMk/>
          <pc:sldMk cId="3036923871" sldId="371"/>
        </pc:sldMkLst>
        <pc:spChg chg="mod">
          <ac:chgData name="Manolis Perakis" userId="15ee87dac157088d" providerId="LiveId" clId="{10A252E8-AC3E-4072-AF80-26600F3F5972}" dt="2025-08-30T08:49:36.873" v="92"/>
          <ac:spMkLst>
            <pc:docMk/>
            <pc:sldMk cId="3036923871" sldId="371"/>
            <ac:spMk id="17410" creationId="{4F830429-2D6B-448B-3AA0-9A04BB6F5BE9}"/>
          </ac:spMkLst>
        </pc:spChg>
        <pc:spChg chg="mod">
          <ac:chgData name="Manolis Perakis" userId="15ee87dac157088d" providerId="LiveId" clId="{10A252E8-AC3E-4072-AF80-26600F3F5972}" dt="2025-08-30T08:47:28.454" v="5" actId="207"/>
          <ac:spMkLst>
            <pc:docMk/>
            <pc:sldMk cId="3036923871" sldId="371"/>
            <ac:spMk id="17411" creationId="{825A7C5B-3CA0-02EA-E415-095CACB44479}"/>
          </ac:spMkLst>
        </pc:spChg>
      </pc:sldChg>
      <pc:sldChg chg="del">
        <pc:chgData name="Manolis Perakis" userId="15ee87dac157088d" providerId="LiveId" clId="{10A252E8-AC3E-4072-AF80-26600F3F5972}" dt="2025-08-30T00:44:50.272" v="0" actId="47"/>
        <pc:sldMkLst>
          <pc:docMk/>
          <pc:sldMk cId="2477210970" sldId="372"/>
        </pc:sldMkLst>
      </pc:sldChg>
      <pc:sldChg chg="modSp mod">
        <pc:chgData name="Manolis Perakis" userId="15ee87dac157088d" providerId="LiveId" clId="{10A252E8-AC3E-4072-AF80-26600F3F5972}" dt="2025-08-30T08:53:01.659" v="121" actId="255"/>
        <pc:sldMkLst>
          <pc:docMk/>
          <pc:sldMk cId="1833097677" sldId="373"/>
        </pc:sldMkLst>
        <pc:spChg chg="mod">
          <ac:chgData name="Manolis Perakis" userId="15ee87dac157088d" providerId="LiveId" clId="{10A252E8-AC3E-4072-AF80-26600F3F5972}" dt="2025-08-30T08:53:01.659" v="121" actId="255"/>
          <ac:spMkLst>
            <pc:docMk/>
            <pc:sldMk cId="1833097677" sldId="373"/>
            <ac:spMk id="17411" creationId="{158FA533-CA7A-2CFA-9ECB-AF3E2F976DAB}"/>
          </ac:spMkLst>
        </pc:spChg>
      </pc:sldChg>
      <pc:sldChg chg="modSp mod">
        <pc:chgData name="Manolis Perakis" userId="15ee87dac157088d" providerId="LiveId" clId="{10A252E8-AC3E-4072-AF80-26600F3F5972}" dt="2025-08-30T08:56:03.874" v="203" actId="20577"/>
        <pc:sldMkLst>
          <pc:docMk/>
          <pc:sldMk cId="1882747358" sldId="374"/>
        </pc:sldMkLst>
        <pc:spChg chg="mod">
          <ac:chgData name="Manolis Perakis" userId="15ee87dac157088d" providerId="LiveId" clId="{10A252E8-AC3E-4072-AF80-26600F3F5972}" dt="2025-08-30T08:56:03.874" v="203" actId="20577"/>
          <ac:spMkLst>
            <pc:docMk/>
            <pc:sldMk cId="1882747358" sldId="374"/>
            <ac:spMk id="17411" creationId="{0E0E5315-30CE-195E-CE79-9A2C1B5D773E}"/>
          </ac:spMkLst>
        </pc:spChg>
      </pc:sldChg>
      <pc:sldChg chg="modSp mod">
        <pc:chgData name="Manolis Perakis" userId="15ee87dac157088d" providerId="LiveId" clId="{10A252E8-AC3E-4072-AF80-26600F3F5972}" dt="2025-08-30T08:53:32.125" v="127" actId="113"/>
        <pc:sldMkLst>
          <pc:docMk/>
          <pc:sldMk cId="3078221294" sldId="375"/>
        </pc:sldMkLst>
        <pc:spChg chg="mod">
          <ac:chgData name="Manolis Perakis" userId="15ee87dac157088d" providerId="LiveId" clId="{10A252E8-AC3E-4072-AF80-26600F3F5972}" dt="2025-08-30T08:53:32.125" v="127" actId="113"/>
          <ac:spMkLst>
            <pc:docMk/>
            <pc:sldMk cId="3078221294" sldId="375"/>
            <ac:spMk id="17411" creationId="{167006A4-EF32-1B7E-1A40-6EEDE9680472}"/>
          </ac:spMkLst>
        </pc:spChg>
      </pc:sldChg>
      <pc:sldChg chg="modSp mod">
        <pc:chgData name="Manolis Perakis" userId="15ee87dac157088d" providerId="LiveId" clId="{10A252E8-AC3E-4072-AF80-26600F3F5972}" dt="2025-08-30T08:57:16.926" v="262" actId="113"/>
        <pc:sldMkLst>
          <pc:docMk/>
          <pc:sldMk cId="2309181119" sldId="376"/>
        </pc:sldMkLst>
        <pc:spChg chg="mod">
          <ac:chgData name="Manolis Perakis" userId="15ee87dac157088d" providerId="LiveId" clId="{10A252E8-AC3E-4072-AF80-26600F3F5972}" dt="2025-08-30T08:57:16.926" v="262" actId="113"/>
          <ac:spMkLst>
            <pc:docMk/>
            <pc:sldMk cId="2309181119" sldId="376"/>
            <ac:spMk id="17411" creationId="{6E42D567-B098-429B-D056-A3E9055EA1D1}"/>
          </ac:spMkLst>
        </pc:spChg>
      </pc:sldChg>
      <pc:sldChg chg="modSp mod">
        <pc:chgData name="Manolis Perakis" userId="15ee87dac157088d" providerId="LiveId" clId="{10A252E8-AC3E-4072-AF80-26600F3F5972}" dt="2025-08-30T08:59:23.776" v="386" actId="14100"/>
        <pc:sldMkLst>
          <pc:docMk/>
          <pc:sldMk cId="3058116110" sldId="377"/>
        </pc:sldMkLst>
        <pc:spChg chg="mod">
          <ac:chgData name="Manolis Perakis" userId="15ee87dac157088d" providerId="LiveId" clId="{10A252E8-AC3E-4072-AF80-26600F3F5972}" dt="2025-08-30T08:59:23.776" v="386" actId="14100"/>
          <ac:spMkLst>
            <pc:docMk/>
            <pc:sldMk cId="3058116110" sldId="377"/>
            <ac:spMk id="17411" creationId="{3EA73F55-F9C3-9211-5E27-2CD6E154CC70}"/>
          </ac:spMkLst>
        </pc:spChg>
      </pc:sldChg>
      <pc:sldChg chg="modSp mod">
        <pc:chgData name="Manolis Perakis" userId="15ee87dac157088d" providerId="LiveId" clId="{10A252E8-AC3E-4072-AF80-26600F3F5972}" dt="2025-08-30T09:00:42.274" v="523" actId="207"/>
        <pc:sldMkLst>
          <pc:docMk/>
          <pc:sldMk cId="1794386266" sldId="378"/>
        </pc:sldMkLst>
        <pc:spChg chg="mod">
          <ac:chgData name="Manolis Perakis" userId="15ee87dac157088d" providerId="LiveId" clId="{10A252E8-AC3E-4072-AF80-26600F3F5972}" dt="2025-08-30T09:00:42.274" v="523" actId="207"/>
          <ac:spMkLst>
            <pc:docMk/>
            <pc:sldMk cId="1794386266" sldId="378"/>
            <ac:spMk id="17411" creationId="{11116EFD-5CF9-86D3-2330-237CCB578178}"/>
          </ac:spMkLst>
        </pc:spChg>
      </pc:sldChg>
      <pc:sldChg chg="modSp mod">
        <pc:chgData name="Manolis Perakis" userId="15ee87dac157088d" providerId="LiveId" clId="{10A252E8-AC3E-4072-AF80-26600F3F5972}" dt="2025-08-30T09:01:53.820" v="525" actId="255"/>
        <pc:sldMkLst>
          <pc:docMk/>
          <pc:sldMk cId="4248994908" sldId="379"/>
        </pc:sldMkLst>
        <pc:spChg chg="mod">
          <ac:chgData name="Manolis Perakis" userId="15ee87dac157088d" providerId="LiveId" clId="{10A252E8-AC3E-4072-AF80-26600F3F5972}" dt="2025-08-30T09:01:53.820" v="525" actId="255"/>
          <ac:spMkLst>
            <pc:docMk/>
            <pc:sldMk cId="4248994908" sldId="379"/>
            <ac:spMk id="17411" creationId="{1B548849-D752-4EFB-3F9B-D11E47F60E55}"/>
          </ac:spMkLst>
        </pc:spChg>
      </pc:sldChg>
      <pc:sldChg chg="modSp mod">
        <pc:chgData name="Manolis Perakis" userId="15ee87dac157088d" providerId="LiveId" clId="{10A252E8-AC3E-4072-AF80-26600F3F5972}" dt="2025-08-30T08:47:41.785" v="35" actId="20577"/>
        <pc:sldMkLst>
          <pc:docMk/>
          <pc:sldMk cId="1565256002" sldId="381"/>
        </pc:sldMkLst>
        <pc:spChg chg="mod">
          <ac:chgData name="Manolis Perakis" userId="15ee87dac157088d" providerId="LiveId" clId="{10A252E8-AC3E-4072-AF80-26600F3F5972}" dt="2025-08-30T08:47:41.785" v="35" actId="20577"/>
          <ac:spMkLst>
            <pc:docMk/>
            <pc:sldMk cId="1565256002" sldId="381"/>
            <ac:spMk id="17410" creationId="{81BEC00B-CFC5-A219-DEBE-47DA143E3EE2}"/>
          </ac:spMkLst>
        </pc:spChg>
        <pc:spChg chg="mod">
          <ac:chgData name="Manolis Perakis" userId="15ee87dac157088d" providerId="LiveId" clId="{10A252E8-AC3E-4072-AF80-26600F3F5972}" dt="2025-08-30T08:47:17.593" v="3" actId="207"/>
          <ac:spMkLst>
            <pc:docMk/>
            <pc:sldMk cId="1565256002" sldId="381"/>
            <ac:spMk id="17411" creationId="{E34DE930-663B-AD53-7526-D2F2931059EB}"/>
          </ac:spMkLst>
        </pc:spChg>
      </pc:sldChg>
      <pc:sldChg chg="modSp mod">
        <pc:chgData name="Manolis Perakis" userId="15ee87dac157088d" providerId="LiveId" clId="{10A252E8-AC3E-4072-AF80-26600F3F5972}" dt="2025-08-30T08:48:25.127" v="69" actId="255"/>
        <pc:sldMkLst>
          <pc:docMk/>
          <pc:sldMk cId="2776351632" sldId="382"/>
        </pc:sldMkLst>
        <pc:spChg chg="mod">
          <ac:chgData name="Manolis Perakis" userId="15ee87dac157088d" providerId="LiveId" clId="{10A252E8-AC3E-4072-AF80-26600F3F5972}" dt="2025-08-30T08:48:25.127" v="69" actId="255"/>
          <ac:spMkLst>
            <pc:docMk/>
            <pc:sldMk cId="2776351632" sldId="382"/>
            <ac:spMk id="17411" creationId="{CC5A92D3-C82E-1F9E-A514-10B35C08A682}"/>
          </ac:spMkLst>
        </pc:spChg>
      </pc:sldChg>
      <pc:sldChg chg="modSp mod">
        <pc:chgData name="Manolis Perakis" userId="15ee87dac157088d" providerId="LiveId" clId="{10A252E8-AC3E-4072-AF80-26600F3F5972}" dt="2025-08-30T08:47:49.127" v="37"/>
        <pc:sldMkLst>
          <pc:docMk/>
          <pc:sldMk cId="2343621236" sldId="383"/>
        </pc:sldMkLst>
        <pc:spChg chg="mod">
          <ac:chgData name="Manolis Perakis" userId="15ee87dac157088d" providerId="LiveId" clId="{10A252E8-AC3E-4072-AF80-26600F3F5972}" dt="2025-08-30T08:47:49.127" v="37"/>
          <ac:spMkLst>
            <pc:docMk/>
            <pc:sldMk cId="2343621236" sldId="383"/>
            <ac:spMk id="17410" creationId="{4074351B-CC9B-7DEA-4DA9-D44BCEF633B6}"/>
          </ac:spMkLst>
        </pc:spChg>
        <pc:spChg chg="mod">
          <ac:chgData name="Manolis Perakis" userId="15ee87dac157088d" providerId="LiveId" clId="{10A252E8-AC3E-4072-AF80-26600F3F5972}" dt="2025-08-30T08:47:23.600" v="4" actId="207"/>
          <ac:spMkLst>
            <pc:docMk/>
            <pc:sldMk cId="2343621236" sldId="383"/>
            <ac:spMk id="17411" creationId="{830C1E89-2636-3D98-6138-9E6310FCA079}"/>
          </ac:spMkLst>
        </pc:spChg>
      </pc:sldChg>
      <pc:sldChg chg="addSp modSp mod">
        <pc:chgData name="Manolis Perakis" userId="15ee87dac157088d" providerId="LiveId" clId="{10A252E8-AC3E-4072-AF80-26600F3F5972}" dt="2025-09-03T14:14:36.392" v="1838" actId="20577"/>
        <pc:sldMkLst>
          <pc:docMk/>
          <pc:sldMk cId="1892308881" sldId="384"/>
        </pc:sldMkLst>
        <pc:spChg chg="mod">
          <ac:chgData name="Manolis Perakis" userId="15ee87dac157088d" providerId="LiveId" clId="{10A252E8-AC3E-4072-AF80-26600F3F5972}" dt="2025-08-30T09:43:52.427" v="1569" actId="1076"/>
          <ac:spMkLst>
            <pc:docMk/>
            <pc:sldMk cId="1892308881" sldId="384"/>
            <ac:spMk id="2" creationId="{C1A921C5-B7C0-4213-EC61-34FB25A1A47C}"/>
          </ac:spMkLst>
        </pc:spChg>
        <pc:spChg chg="add mod">
          <ac:chgData name="Manolis Perakis" userId="15ee87dac157088d" providerId="LiveId" clId="{10A252E8-AC3E-4072-AF80-26600F3F5972}" dt="2025-08-30T09:43:58.321" v="1570" actId="1076"/>
          <ac:spMkLst>
            <pc:docMk/>
            <pc:sldMk cId="1892308881" sldId="384"/>
            <ac:spMk id="3" creationId="{3684F25F-29B2-15F0-F7C0-77F4A141DF0E}"/>
          </ac:spMkLst>
        </pc:spChg>
        <pc:spChg chg="mod">
          <ac:chgData name="Manolis Perakis" userId="15ee87dac157088d" providerId="LiveId" clId="{10A252E8-AC3E-4072-AF80-26600F3F5972}" dt="2025-08-30T08:47:46.953" v="36"/>
          <ac:spMkLst>
            <pc:docMk/>
            <pc:sldMk cId="1892308881" sldId="384"/>
            <ac:spMk id="17410" creationId="{1293359C-8BE5-B7A6-3A26-24AD68C7373D}"/>
          </ac:spMkLst>
        </pc:spChg>
        <pc:spChg chg="mod">
          <ac:chgData name="Manolis Perakis" userId="15ee87dac157088d" providerId="LiveId" clId="{10A252E8-AC3E-4072-AF80-26600F3F5972}" dt="2025-09-03T14:14:36.392" v="1838" actId="20577"/>
          <ac:spMkLst>
            <pc:docMk/>
            <pc:sldMk cId="1892308881" sldId="384"/>
            <ac:spMk id="17411" creationId="{74A5D5E6-0EAB-2336-29F9-CFB22E8967E0}"/>
          </ac:spMkLst>
        </pc:spChg>
      </pc:sldChg>
      <pc:sldChg chg="modSp mod">
        <pc:chgData name="Manolis Perakis" userId="15ee87dac157088d" providerId="LiveId" clId="{10A252E8-AC3E-4072-AF80-26600F3F5972}" dt="2025-09-03T14:19:27.428" v="1846" actId="114"/>
        <pc:sldMkLst>
          <pc:docMk/>
          <pc:sldMk cId="2644950962" sldId="385"/>
        </pc:sldMkLst>
        <pc:spChg chg="mod">
          <ac:chgData name="Manolis Perakis" userId="15ee87dac157088d" providerId="LiveId" clId="{10A252E8-AC3E-4072-AF80-26600F3F5972}" dt="2025-09-03T14:19:27.428" v="1846" actId="114"/>
          <ac:spMkLst>
            <pc:docMk/>
            <pc:sldMk cId="2644950962" sldId="385"/>
            <ac:spMk id="17411" creationId="{B828C42D-51AF-3D56-5251-6E44A7B77C4E}"/>
          </ac:spMkLst>
        </pc:spChg>
      </pc:sldChg>
      <pc:sldChg chg="modSp mod">
        <pc:chgData name="Manolis Perakis" userId="15ee87dac157088d" providerId="LiveId" clId="{10A252E8-AC3E-4072-AF80-26600F3F5972}" dt="2025-08-30T09:15:46.421" v="892" actId="255"/>
        <pc:sldMkLst>
          <pc:docMk/>
          <pc:sldMk cId="1783821176" sldId="386"/>
        </pc:sldMkLst>
        <pc:spChg chg="mod">
          <ac:chgData name="Manolis Perakis" userId="15ee87dac157088d" providerId="LiveId" clId="{10A252E8-AC3E-4072-AF80-26600F3F5972}" dt="2025-08-30T09:15:46.421" v="892" actId="255"/>
          <ac:spMkLst>
            <pc:docMk/>
            <pc:sldMk cId="1783821176" sldId="386"/>
            <ac:spMk id="17411" creationId="{875B7187-DB9F-2B3F-CCFB-3244E26D1BD8}"/>
          </ac:spMkLst>
        </pc:spChg>
      </pc:sldChg>
      <pc:sldChg chg="modSp mod">
        <pc:chgData name="Manolis Perakis" userId="15ee87dac157088d" providerId="LiveId" clId="{10A252E8-AC3E-4072-AF80-26600F3F5972}" dt="2025-08-30T09:18:48.330" v="953" actId="14100"/>
        <pc:sldMkLst>
          <pc:docMk/>
          <pc:sldMk cId="4060218063" sldId="387"/>
        </pc:sldMkLst>
        <pc:spChg chg="mod">
          <ac:chgData name="Manolis Perakis" userId="15ee87dac157088d" providerId="LiveId" clId="{10A252E8-AC3E-4072-AF80-26600F3F5972}" dt="2025-08-30T09:18:48.330" v="953" actId="14100"/>
          <ac:spMkLst>
            <pc:docMk/>
            <pc:sldMk cId="4060218063" sldId="387"/>
            <ac:spMk id="17411" creationId="{A20843BC-CFD7-4B0A-1DD3-676F3D26A0B3}"/>
          </ac:spMkLst>
        </pc:spChg>
      </pc:sldChg>
      <pc:sldChg chg="modSp mod">
        <pc:chgData name="Manolis Perakis" userId="15ee87dac157088d" providerId="LiveId" clId="{10A252E8-AC3E-4072-AF80-26600F3F5972}" dt="2025-08-30T09:20:41.936" v="1010" actId="255"/>
        <pc:sldMkLst>
          <pc:docMk/>
          <pc:sldMk cId="1627051647" sldId="388"/>
        </pc:sldMkLst>
        <pc:spChg chg="mod">
          <ac:chgData name="Manolis Perakis" userId="15ee87dac157088d" providerId="LiveId" clId="{10A252E8-AC3E-4072-AF80-26600F3F5972}" dt="2025-08-30T09:20:41.936" v="1010" actId="255"/>
          <ac:spMkLst>
            <pc:docMk/>
            <pc:sldMk cId="1627051647" sldId="388"/>
            <ac:spMk id="17411" creationId="{524F519E-F79E-81C3-726E-DE821EE16ACD}"/>
          </ac:spMkLst>
        </pc:spChg>
      </pc:sldChg>
      <pc:sldChg chg="modSp mod">
        <pc:chgData name="Manolis Perakis" userId="15ee87dac157088d" providerId="LiveId" clId="{10A252E8-AC3E-4072-AF80-26600F3F5972}" dt="2025-08-30T09:23:06.245" v="1073" actId="207"/>
        <pc:sldMkLst>
          <pc:docMk/>
          <pc:sldMk cId="2676031044" sldId="389"/>
        </pc:sldMkLst>
        <pc:spChg chg="mod">
          <ac:chgData name="Manolis Perakis" userId="15ee87dac157088d" providerId="LiveId" clId="{10A252E8-AC3E-4072-AF80-26600F3F5972}" dt="2025-08-30T09:23:06.245" v="1073" actId="207"/>
          <ac:spMkLst>
            <pc:docMk/>
            <pc:sldMk cId="2676031044" sldId="389"/>
            <ac:spMk id="17411" creationId="{EC791212-52AF-031F-DEBD-BF21AB0FAFD0}"/>
          </ac:spMkLst>
        </pc:spChg>
      </pc:sldChg>
      <pc:sldChg chg="modSp mod">
        <pc:chgData name="Manolis Perakis" userId="15ee87dac157088d" providerId="LiveId" clId="{10A252E8-AC3E-4072-AF80-26600F3F5972}" dt="2025-08-30T09:27:00.241" v="1108" actId="255"/>
        <pc:sldMkLst>
          <pc:docMk/>
          <pc:sldMk cId="635176046" sldId="390"/>
        </pc:sldMkLst>
        <pc:spChg chg="mod">
          <ac:chgData name="Manolis Perakis" userId="15ee87dac157088d" providerId="LiveId" clId="{10A252E8-AC3E-4072-AF80-26600F3F5972}" dt="2025-08-30T09:27:00.241" v="1108" actId="255"/>
          <ac:spMkLst>
            <pc:docMk/>
            <pc:sldMk cId="635176046" sldId="390"/>
            <ac:spMk id="17411" creationId="{CE2B0675-05B4-6A9F-3383-DF5D2A083DC5}"/>
          </ac:spMkLst>
        </pc:spChg>
      </pc:sldChg>
      <pc:sldChg chg="modSp mod">
        <pc:chgData name="Manolis Perakis" userId="15ee87dac157088d" providerId="LiveId" clId="{10A252E8-AC3E-4072-AF80-26600F3F5972}" dt="2025-08-30T09:29:10.111" v="1316" actId="255"/>
        <pc:sldMkLst>
          <pc:docMk/>
          <pc:sldMk cId="4022208919" sldId="391"/>
        </pc:sldMkLst>
        <pc:spChg chg="mod">
          <ac:chgData name="Manolis Perakis" userId="15ee87dac157088d" providerId="LiveId" clId="{10A252E8-AC3E-4072-AF80-26600F3F5972}" dt="2025-08-30T09:29:10.111" v="1316" actId="255"/>
          <ac:spMkLst>
            <pc:docMk/>
            <pc:sldMk cId="4022208919" sldId="391"/>
            <ac:spMk id="17411" creationId="{FEE88ECB-2E2A-5FA3-A3DD-13A31F33448F}"/>
          </ac:spMkLst>
        </pc:spChg>
      </pc:sldChg>
      <pc:sldChg chg="modSp mod">
        <pc:chgData name="Manolis Perakis" userId="15ee87dac157088d" providerId="LiveId" clId="{10A252E8-AC3E-4072-AF80-26600F3F5972}" dt="2025-08-30T09:29:59.355" v="1332" actId="207"/>
        <pc:sldMkLst>
          <pc:docMk/>
          <pc:sldMk cId="1270618851" sldId="392"/>
        </pc:sldMkLst>
        <pc:spChg chg="mod">
          <ac:chgData name="Manolis Perakis" userId="15ee87dac157088d" providerId="LiveId" clId="{10A252E8-AC3E-4072-AF80-26600F3F5972}" dt="2025-08-30T09:29:59.355" v="1332" actId="207"/>
          <ac:spMkLst>
            <pc:docMk/>
            <pc:sldMk cId="1270618851" sldId="392"/>
            <ac:spMk id="17411" creationId="{EE9DFF4B-5302-C6AE-5564-E7015BDEB468}"/>
          </ac:spMkLst>
        </pc:spChg>
      </pc:sldChg>
      <pc:sldChg chg="modSp add mod">
        <pc:chgData name="Manolis Perakis" userId="15ee87dac157088d" providerId="LiveId" clId="{10A252E8-AC3E-4072-AF80-26600F3F5972}" dt="2025-08-30T08:49:50.561" v="94" actId="20577"/>
        <pc:sldMkLst>
          <pc:docMk/>
          <pc:sldMk cId="220008999" sldId="393"/>
        </pc:sldMkLst>
        <pc:spChg chg="mod">
          <ac:chgData name="Manolis Perakis" userId="15ee87dac157088d" providerId="LiveId" clId="{10A252E8-AC3E-4072-AF80-26600F3F5972}" dt="2025-08-30T08:49:50.561" v="94" actId="20577"/>
          <ac:spMkLst>
            <pc:docMk/>
            <pc:sldMk cId="220008999" sldId="393"/>
            <ac:spMk id="17410" creationId="{92093404-47C6-F38A-B571-981A084A0C29}"/>
          </ac:spMkLst>
        </pc:spChg>
      </pc:sldChg>
      <pc:sldChg chg="addSp delSp modSp add mod">
        <pc:chgData name="Manolis Perakis" userId="15ee87dac157088d" providerId="LiveId" clId="{10A252E8-AC3E-4072-AF80-26600F3F5972}" dt="2025-09-03T14:20:54.699" v="1865" actId="20577"/>
        <pc:sldMkLst>
          <pc:docMk/>
          <pc:sldMk cId="3832983216" sldId="394"/>
        </pc:sldMkLst>
        <pc:spChg chg="mod">
          <ac:chgData name="Manolis Perakis" userId="15ee87dac157088d" providerId="LiveId" clId="{10A252E8-AC3E-4072-AF80-26600F3F5972}" dt="2025-08-31T07:24:42.105" v="1772" actId="20577"/>
          <ac:spMkLst>
            <pc:docMk/>
            <pc:sldMk cId="3832983216" sldId="394"/>
            <ac:spMk id="60418" creationId="{60F94F7E-AA8A-E90B-DEC3-543AC82090FD}"/>
          </ac:spMkLst>
        </pc:spChg>
        <pc:spChg chg="add del mod">
          <ac:chgData name="Manolis Perakis" userId="15ee87dac157088d" providerId="LiveId" clId="{10A252E8-AC3E-4072-AF80-26600F3F5972}" dt="2025-09-03T14:20:54.699" v="1865" actId="20577"/>
          <ac:spMkLst>
            <pc:docMk/>
            <pc:sldMk cId="3832983216" sldId="394"/>
            <ac:spMk id="60419" creationId="{0BEB14BB-A0C7-8528-1BD9-9082AD039FF2}"/>
          </ac:spMkLst>
        </pc:spChg>
        <pc:picChg chg="add mod">
          <ac:chgData name="Manolis Perakis" userId="15ee87dac157088d" providerId="LiveId" clId="{10A252E8-AC3E-4072-AF80-26600F3F5972}" dt="2025-08-31T09:45:12.318" v="1823" actId="14100"/>
          <ac:picMkLst>
            <pc:docMk/>
            <pc:sldMk cId="3832983216" sldId="394"/>
            <ac:picMk id="2" creationId="{2614B7CD-0E3D-4AB2-DFBE-10EFA16B6047}"/>
          </ac:picMkLst>
        </pc:picChg>
      </pc:sldChg>
    </pc:docChg>
  </pc:docChgLst>
  <pc:docChgLst>
    <pc:chgData name="Manolis Perakis" userId="15ee87dac157088d" providerId="LiveId" clId="{89068725-7D83-4A55-BED6-B3D53ECDBE8D}"/>
    <pc:docChg chg="undo custSel addSld delSld modSld sldOrd">
      <pc:chgData name="Manolis Perakis" userId="15ee87dac157088d" providerId="LiveId" clId="{89068725-7D83-4A55-BED6-B3D53ECDBE8D}" dt="2023-07-27T10:30:21.703" v="10825"/>
      <pc:docMkLst>
        <pc:docMk/>
      </pc:docMkLst>
      <pc:sldChg chg="modSp mod">
        <pc:chgData name="Manolis Perakis" userId="15ee87dac157088d" providerId="LiveId" clId="{89068725-7D83-4A55-BED6-B3D53ECDBE8D}" dt="2023-07-27T07:21:29.838" v="9709" actId="122"/>
        <pc:sldMkLst>
          <pc:docMk/>
          <pc:sldMk cId="0" sldId="256"/>
        </pc:sldMkLst>
      </pc:sldChg>
      <pc:sldChg chg="modSp mod">
        <pc:chgData name="Manolis Perakis" userId="15ee87dac157088d" providerId="LiveId" clId="{89068725-7D83-4A55-BED6-B3D53ECDBE8D}" dt="2023-07-27T07:25:14.860" v="9735" actId="20577"/>
        <pc:sldMkLst>
          <pc:docMk/>
          <pc:sldMk cId="0" sldId="257"/>
        </pc:sldMkLst>
      </pc:sldChg>
      <pc:sldChg chg="modSp mod ord">
        <pc:chgData name="Manolis Perakis" userId="15ee87dac157088d" providerId="LiveId" clId="{89068725-7D83-4A55-BED6-B3D53ECDBE8D}" dt="2023-07-27T07:44:06.293" v="9754" actId="20577"/>
        <pc:sldMkLst>
          <pc:docMk/>
          <pc:sldMk cId="0" sldId="279"/>
        </pc:sldMkLst>
      </pc:sldChg>
      <pc:sldChg chg="del">
        <pc:chgData name="Manolis Perakis" userId="15ee87dac157088d" providerId="LiveId" clId="{89068725-7D83-4A55-BED6-B3D53ECDBE8D}" dt="2023-07-10T09:58:47.458" v="921" actId="47"/>
        <pc:sldMkLst>
          <pc:docMk/>
          <pc:sldMk cId="2440926280" sldId="280"/>
        </pc:sldMkLst>
      </pc:sldChg>
      <pc:sldChg chg="del">
        <pc:chgData name="Manolis Perakis" userId="15ee87dac157088d" providerId="LiveId" clId="{89068725-7D83-4A55-BED6-B3D53ECDBE8D}" dt="2023-07-10T09:58:52.479" v="922" actId="47"/>
        <pc:sldMkLst>
          <pc:docMk/>
          <pc:sldMk cId="3306160614" sldId="281"/>
        </pc:sldMkLst>
      </pc:sldChg>
      <pc:sldChg chg="del">
        <pc:chgData name="Manolis Perakis" userId="15ee87dac157088d" providerId="LiveId" clId="{89068725-7D83-4A55-BED6-B3D53ECDBE8D}" dt="2023-07-11T16:48:23.837" v="2077" actId="47"/>
        <pc:sldMkLst>
          <pc:docMk/>
          <pc:sldMk cId="2052557339" sldId="282"/>
        </pc:sldMkLst>
      </pc:sldChg>
      <pc:sldChg chg="del">
        <pc:chgData name="Manolis Perakis" userId="15ee87dac157088d" providerId="LiveId" clId="{89068725-7D83-4A55-BED6-B3D53ECDBE8D}" dt="2023-07-11T16:48:25.289" v="2078" actId="47"/>
        <pc:sldMkLst>
          <pc:docMk/>
          <pc:sldMk cId="1172709791" sldId="283"/>
        </pc:sldMkLst>
      </pc:sldChg>
      <pc:sldChg chg="del">
        <pc:chgData name="Manolis Perakis" userId="15ee87dac157088d" providerId="LiveId" clId="{89068725-7D83-4A55-BED6-B3D53ECDBE8D}" dt="2023-07-11T16:48:26.454" v="2079" actId="47"/>
        <pc:sldMkLst>
          <pc:docMk/>
          <pc:sldMk cId="3008432111" sldId="284"/>
        </pc:sldMkLst>
      </pc:sldChg>
      <pc:sldChg chg="del">
        <pc:chgData name="Manolis Perakis" userId="15ee87dac157088d" providerId="LiveId" clId="{89068725-7D83-4A55-BED6-B3D53ECDBE8D}" dt="2023-07-11T16:48:22.370" v="2076" actId="47"/>
        <pc:sldMkLst>
          <pc:docMk/>
          <pc:sldMk cId="1565397924" sldId="285"/>
        </pc:sldMkLst>
      </pc:sldChg>
      <pc:sldChg chg="del">
        <pc:chgData name="Manolis Perakis" userId="15ee87dac157088d" providerId="LiveId" clId="{89068725-7D83-4A55-BED6-B3D53ECDBE8D}" dt="2023-07-11T16:48:27.202" v="2080" actId="47"/>
        <pc:sldMkLst>
          <pc:docMk/>
          <pc:sldMk cId="175336877" sldId="286"/>
        </pc:sldMkLst>
      </pc:sldChg>
      <pc:sldChg chg="del">
        <pc:chgData name="Manolis Perakis" userId="15ee87dac157088d" providerId="LiveId" clId="{89068725-7D83-4A55-BED6-B3D53ECDBE8D}" dt="2023-07-11T16:48:29.982" v="2084" actId="47"/>
        <pc:sldMkLst>
          <pc:docMk/>
          <pc:sldMk cId="1115929648" sldId="288"/>
        </pc:sldMkLst>
      </pc:sldChg>
      <pc:sldChg chg="del">
        <pc:chgData name="Manolis Perakis" userId="15ee87dac157088d" providerId="LiveId" clId="{89068725-7D83-4A55-BED6-B3D53ECDBE8D}" dt="2023-07-11T16:48:31.332" v="2086" actId="47"/>
        <pc:sldMkLst>
          <pc:docMk/>
          <pc:sldMk cId="2413686535" sldId="289"/>
        </pc:sldMkLst>
      </pc:sldChg>
      <pc:sldChg chg="del">
        <pc:chgData name="Manolis Perakis" userId="15ee87dac157088d" providerId="LiveId" clId="{89068725-7D83-4A55-BED6-B3D53ECDBE8D}" dt="2023-07-11T16:48:32.505" v="2087" actId="47"/>
        <pc:sldMkLst>
          <pc:docMk/>
          <pc:sldMk cId="2499040020" sldId="291"/>
        </pc:sldMkLst>
      </pc:sldChg>
      <pc:sldChg chg="del">
        <pc:chgData name="Manolis Perakis" userId="15ee87dac157088d" providerId="LiveId" clId="{89068725-7D83-4A55-BED6-B3D53ECDBE8D}" dt="2023-07-11T16:48:29.297" v="2083" actId="47"/>
        <pc:sldMkLst>
          <pc:docMk/>
          <pc:sldMk cId="2125417748" sldId="292"/>
        </pc:sldMkLst>
      </pc:sldChg>
      <pc:sldChg chg="del">
        <pc:chgData name="Manolis Perakis" userId="15ee87dac157088d" providerId="LiveId" clId="{89068725-7D83-4A55-BED6-B3D53ECDBE8D}" dt="2023-07-11T16:48:27.835" v="2081" actId="47"/>
        <pc:sldMkLst>
          <pc:docMk/>
          <pc:sldMk cId="3606047671" sldId="293"/>
        </pc:sldMkLst>
      </pc:sldChg>
      <pc:sldChg chg="del">
        <pc:chgData name="Manolis Perakis" userId="15ee87dac157088d" providerId="LiveId" clId="{89068725-7D83-4A55-BED6-B3D53ECDBE8D}" dt="2023-07-11T16:48:28.370" v="2082" actId="47"/>
        <pc:sldMkLst>
          <pc:docMk/>
          <pc:sldMk cId="2895477693" sldId="295"/>
        </pc:sldMkLst>
      </pc:sldChg>
      <pc:sldChg chg="del">
        <pc:chgData name="Manolis Perakis" userId="15ee87dac157088d" providerId="LiveId" clId="{89068725-7D83-4A55-BED6-B3D53ECDBE8D}" dt="2023-07-11T16:48:33.749" v="2088" actId="47"/>
        <pc:sldMkLst>
          <pc:docMk/>
          <pc:sldMk cId="1209050610" sldId="297"/>
        </pc:sldMkLst>
      </pc:sldChg>
      <pc:sldChg chg="del">
        <pc:chgData name="Manolis Perakis" userId="15ee87dac157088d" providerId="LiveId" clId="{89068725-7D83-4A55-BED6-B3D53ECDBE8D}" dt="2023-07-11T16:48:30.472" v="2085" actId="47"/>
        <pc:sldMkLst>
          <pc:docMk/>
          <pc:sldMk cId="1866918851" sldId="298"/>
        </pc:sldMkLst>
      </pc:sldChg>
      <pc:sldChg chg="del">
        <pc:chgData name="Manolis Perakis" userId="15ee87dac157088d" providerId="LiveId" clId="{89068725-7D83-4A55-BED6-B3D53ECDBE8D}" dt="2023-07-11T16:48:34.410" v="2089" actId="47"/>
        <pc:sldMkLst>
          <pc:docMk/>
          <pc:sldMk cId="2340733143" sldId="299"/>
        </pc:sldMkLst>
      </pc:sldChg>
      <pc:sldChg chg="modSp add mod ord">
        <pc:chgData name="Manolis Perakis" userId="15ee87dac157088d" providerId="LiveId" clId="{89068725-7D83-4A55-BED6-B3D53ECDBE8D}" dt="2023-07-10T09:36:42.452" v="656" actId="207"/>
        <pc:sldMkLst>
          <pc:docMk/>
          <pc:sldMk cId="2719592885" sldId="300"/>
        </pc:sldMkLst>
      </pc:sldChg>
      <pc:sldChg chg="modSp add mod">
        <pc:chgData name="Manolis Perakis" userId="15ee87dac157088d" providerId="LiveId" clId="{89068725-7D83-4A55-BED6-B3D53ECDBE8D}" dt="2023-07-27T07:44:27.936" v="9766" actId="20577"/>
        <pc:sldMkLst>
          <pc:docMk/>
          <pc:sldMk cId="1848223890" sldId="301"/>
        </pc:sldMkLst>
      </pc:sldChg>
      <pc:sldChg chg="addSp delSp modSp add mod ord">
        <pc:chgData name="Manolis Perakis" userId="15ee87dac157088d" providerId="LiveId" clId="{89068725-7D83-4A55-BED6-B3D53ECDBE8D}" dt="2023-07-18T08:16:24.085" v="3007" actId="20577"/>
        <pc:sldMkLst>
          <pc:docMk/>
          <pc:sldMk cId="699867218" sldId="302"/>
        </pc:sldMkLst>
      </pc:sldChg>
      <pc:sldChg chg="addSp delSp modSp add mod">
        <pc:chgData name="Manolis Perakis" userId="15ee87dac157088d" providerId="LiveId" clId="{89068725-7D83-4A55-BED6-B3D53ECDBE8D}" dt="2023-07-27T07:49:48.687" v="9846" actId="113"/>
        <pc:sldMkLst>
          <pc:docMk/>
          <pc:sldMk cId="374625993" sldId="303"/>
        </pc:sldMkLst>
      </pc:sldChg>
      <pc:sldChg chg="new del">
        <pc:chgData name="Manolis Perakis" userId="15ee87dac157088d" providerId="LiveId" clId="{89068725-7D83-4A55-BED6-B3D53ECDBE8D}" dt="2023-07-10T09:57:02.436" v="855" actId="47"/>
        <pc:sldMkLst>
          <pc:docMk/>
          <pc:sldMk cId="3818020832" sldId="303"/>
        </pc:sldMkLst>
      </pc:sldChg>
      <pc:sldChg chg="addSp modSp add mod ord">
        <pc:chgData name="Manolis Perakis" userId="15ee87dac157088d" providerId="LiveId" clId="{89068725-7D83-4A55-BED6-B3D53ECDBE8D}" dt="2023-07-27T07:51:30.596" v="9875" actId="20577"/>
        <pc:sldMkLst>
          <pc:docMk/>
          <pc:sldMk cId="2440821629" sldId="304"/>
        </pc:sldMkLst>
      </pc:sldChg>
      <pc:sldChg chg="modSp add mod ord">
        <pc:chgData name="Manolis Perakis" userId="15ee87dac157088d" providerId="LiveId" clId="{89068725-7D83-4A55-BED6-B3D53ECDBE8D}" dt="2023-07-27T07:54:17.417" v="9934" actId="113"/>
        <pc:sldMkLst>
          <pc:docMk/>
          <pc:sldMk cId="2811672898" sldId="305"/>
        </pc:sldMkLst>
      </pc:sldChg>
      <pc:sldChg chg="modSp add mod">
        <pc:chgData name="Manolis Perakis" userId="15ee87dac157088d" providerId="LiveId" clId="{89068725-7D83-4A55-BED6-B3D53ECDBE8D}" dt="2023-07-27T08:12:00.777" v="9955" actId="6549"/>
        <pc:sldMkLst>
          <pc:docMk/>
          <pc:sldMk cId="734206114" sldId="306"/>
        </pc:sldMkLst>
      </pc:sldChg>
      <pc:sldChg chg="modSp add mod ord">
        <pc:chgData name="Manolis Perakis" userId="15ee87dac157088d" providerId="LiveId" clId="{89068725-7D83-4A55-BED6-B3D53ECDBE8D}" dt="2023-07-27T08:30:03.950" v="10046" actId="20577"/>
        <pc:sldMkLst>
          <pc:docMk/>
          <pc:sldMk cId="2710277513" sldId="307"/>
        </pc:sldMkLst>
      </pc:sldChg>
      <pc:sldChg chg="modSp add mod ord">
        <pc:chgData name="Manolis Perakis" userId="15ee87dac157088d" providerId="LiveId" clId="{89068725-7D83-4A55-BED6-B3D53ECDBE8D}" dt="2023-07-27T08:31:26.046" v="10047" actId="113"/>
        <pc:sldMkLst>
          <pc:docMk/>
          <pc:sldMk cId="4203875618" sldId="308"/>
        </pc:sldMkLst>
      </pc:sldChg>
      <pc:sldChg chg="modSp mod">
        <pc:chgData name="Manolis Perakis" userId="15ee87dac157088d" providerId="LiveId" clId="{89068725-7D83-4A55-BED6-B3D53ECDBE8D}" dt="2023-07-25T09:51:12.884" v="8658" actId="20577"/>
        <pc:sldMkLst>
          <pc:docMk/>
          <pc:sldMk cId="795935949" sldId="309"/>
        </pc:sldMkLst>
      </pc:sldChg>
      <pc:sldChg chg="modSp add del mod">
        <pc:chgData name="Manolis Perakis" userId="15ee87dac157088d" providerId="LiveId" clId="{89068725-7D83-4A55-BED6-B3D53ECDBE8D}" dt="2023-07-25T09:33:10.463" v="8648" actId="2696"/>
        <pc:sldMkLst>
          <pc:docMk/>
          <pc:sldMk cId="2218505652" sldId="309"/>
        </pc:sldMkLst>
      </pc:sldChg>
      <pc:sldChg chg="modSp add del mod">
        <pc:chgData name="Manolis Perakis" userId="15ee87dac157088d" providerId="LiveId" clId="{89068725-7D83-4A55-BED6-B3D53ECDBE8D}" dt="2023-07-12T16:47:33.255" v="2994" actId="47"/>
        <pc:sldMkLst>
          <pc:docMk/>
          <pc:sldMk cId="156984333" sldId="310"/>
        </pc:sldMkLst>
      </pc:sldChg>
      <pc:sldChg chg="add">
        <pc:chgData name="Manolis Perakis" userId="15ee87dac157088d" providerId="LiveId" clId="{89068725-7D83-4A55-BED6-B3D53ECDBE8D}" dt="2023-07-18T08:26:35.764" v="3097" actId="2890"/>
        <pc:sldMkLst>
          <pc:docMk/>
          <pc:sldMk cId="1674287536" sldId="310"/>
        </pc:sldMkLst>
      </pc:sldChg>
      <pc:sldChg chg="addSp modSp add mod">
        <pc:chgData name="Manolis Perakis" userId="15ee87dac157088d" providerId="LiveId" clId="{89068725-7D83-4A55-BED6-B3D53ECDBE8D}" dt="2023-07-27T08:36:24.506" v="10077" actId="114"/>
        <pc:sldMkLst>
          <pc:docMk/>
          <pc:sldMk cId="2097882994" sldId="311"/>
        </pc:sldMkLst>
      </pc:sldChg>
      <pc:sldChg chg="delSp modSp add mod">
        <pc:chgData name="Manolis Perakis" userId="15ee87dac157088d" providerId="LiveId" clId="{89068725-7D83-4A55-BED6-B3D53ECDBE8D}" dt="2023-07-25T10:08:04.064" v="8854"/>
        <pc:sldMkLst>
          <pc:docMk/>
          <pc:sldMk cId="1566469703" sldId="312"/>
        </pc:sldMkLst>
      </pc:sldChg>
      <pc:sldChg chg="modSp add mod ord">
        <pc:chgData name="Manolis Perakis" userId="15ee87dac157088d" providerId="LiveId" clId="{89068725-7D83-4A55-BED6-B3D53ECDBE8D}" dt="2023-07-27T08:38:18.709" v="10110" actId="20577"/>
        <pc:sldMkLst>
          <pc:docMk/>
          <pc:sldMk cId="87889670" sldId="313"/>
        </pc:sldMkLst>
      </pc:sldChg>
      <pc:sldChg chg="modSp add mod ord">
        <pc:chgData name="Manolis Perakis" userId="15ee87dac157088d" providerId="LiveId" clId="{89068725-7D83-4A55-BED6-B3D53ECDBE8D}" dt="2023-07-27T08:41:09.347" v="10124" actId="6549"/>
        <pc:sldMkLst>
          <pc:docMk/>
          <pc:sldMk cId="64348291" sldId="314"/>
        </pc:sldMkLst>
      </pc:sldChg>
      <pc:sldChg chg="modSp add mod">
        <pc:chgData name="Manolis Perakis" userId="15ee87dac157088d" providerId="LiveId" clId="{89068725-7D83-4A55-BED6-B3D53ECDBE8D}" dt="2023-07-18T19:43:51.511" v="6106" actId="255"/>
        <pc:sldMkLst>
          <pc:docMk/>
          <pc:sldMk cId="1862456919" sldId="315"/>
        </pc:sldMkLst>
      </pc:sldChg>
      <pc:sldChg chg="add del">
        <pc:chgData name="Manolis Perakis" userId="15ee87dac157088d" providerId="LiveId" clId="{89068725-7D83-4A55-BED6-B3D53ECDBE8D}" dt="2023-07-18T19:43:58.369" v="6108" actId="2890"/>
        <pc:sldMkLst>
          <pc:docMk/>
          <pc:sldMk cId="463408631" sldId="316"/>
        </pc:sldMkLst>
      </pc:sldChg>
      <pc:sldChg chg="modSp add mod">
        <pc:chgData name="Manolis Perakis" userId="15ee87dac157088d" providerId="LiveId" clId="{89068725-7D83-4A55-BED6-B3D53ECDBE8D}" dt="2023-07-18T19:50:33.940" v="6158" actId="20577"/>
        <pc:sldMkLst>
          <pc:docMk/>
          <pc:sldMk cId="3752653793" sldId="316"/>
        </pc:sldMkLst>
      </pc:sldChg>
      <pc:sldChg chg="modSp add mod">
        <pc:chgData name="Manolis Perakis" userId="15ee87dac157088d" providerId="LiveId" clId="{89068725-7D83-4A55-BED6-B3D53ECDBE8D}" dt="2023-07-20T09:59:24.141" v="6448" actId="948"/>
        <pc:sldMkLst>
          <pc:docMk/>
          <pc:sldMk cId="127283854" sldId="317"/>
        </pc:sldMkLst>
      </pc:sldChg>
      <pc:sldChg chg="modSp add mod">
        <pc:chgData name="Manolis Perakis" userId="15ee87dac157088d" providerId="LiveId" clId="{89068725-7D83-4A55-BED6-B3D53ECDBE8D}" dt="2023-07-27T08:42:40.539" v="10125" actId="313"/>
        <pc:sldMkLst>
          <pc:docMk/>
          <pc:sldMk cId="1884911429" sldId="318"/>
        </pc:sldMkLst>
      </pc:sldChg>
      <pc:sldChg chg="modSp add mod">
        <pc:chgData name="Manolis Perakis" userId="15ee87dac157088d" providerId="LiveId" clId="{89068725-7D83-4A55-BED6-B3D53ECDBE8D}" dt="2023-07-20T10:04:42.202" v="6531" actId="113"/>
        <pc:sldMkLst>
          <pc:docMk/>
          <pc:sldMk cId="1868743133" sldId="319"/>
        </pc:sldMkLst>
      </pc:sldChg>
      <pc:sldChg chg="modSp add mod">
        <pc:chgData name="Manolis Perakis" userId="15ee87dac157088d" providerId="LiveId" clId="{89068725-7D83-4A55-BED6-B3D53ECDBE8D}" dt="2023-07-20T10:16:19.413" v="6734" actId="948"/>
        <pc:sldMkLst>
          <pc:docMk/>
          <pc:sldMk cId="843773816" sldId="320"/>
        </pc:sldMkLst>
      </pc:sldChg>
      <pc:sldChg chg="modSp add mod">
        <pc:chgData name="Manolis Perakis" userId="15ee87dac157088d" providerId="LiveId" clId="{89068725-7D83-4A55-BED6-B3D53ECDBE8D}" dt="2023-07-20T10:55:55.789" v="7053" actId="122"/>
        <pc:sldMkLst>
          <pc:docMk/>
          <pc:sldMk cId="2017336191" sldId="321"/>
        </pc:sldMkLst>
      </pc:sldChg>
      <pc:sldChg chg="addSp delSp modSp add mod">
        <pc:chgData name="Manolis Perakis" userId="15ee87dac157088d" providerId="LiveId" clId="{89068725-7D83-4A55-BED6-B3D53ECDBE8D}" dt="2023-07-20T11:07:44.183" v="7148" actId="255"/>
        <pc:sldMkLst>
          <pc:docMk/>
          <pc:sldMk cId="3621287951" sldId="322"/>
        </pc:sldMkLst>
      </pc:sldChg>
      <pc:sldChg chg="modSp add mod">
        <pc:chgData name="Manolis Perakis" userId="15ee87dac157088d" providerId="LiveId" clId="{89068725-7D83-4A55-BED6-B3D53ECDBE8D}" dt="2023-07-20T11:07:33.019" v="7145" actId="114"/>
        <pc:sldMkLst>
          <pc:docMk/>
          <pc:sldMk cId="1525382338" sldId="323"/>
        </pc:sldMkLst>
      </pc:sldChg>
      <pc:sldChg chg="addSp delSp modSp add mod">
        <pc:chgData name="Manolis Perakis" userId="15ee87dac157088d" providerId="LiveId" clId="{89068725-7D83-4A55-BED6-B3D53ECDBE8D}" dt="2023-07-21T15:16:56.301" v="7860" actId="255"/>
        <pc:sldMkLst>
          <pc:docMk/>
          <pc:sldMk cId="467714909" sldId="324"/>
        </pc:sldMkLst>
      </pc:sldChg>
      <pc:sldChg chg="modSp add mod">
        <pc:chgData name="Manolis Perakis" userId="15ee87dac157088d" providerId="LiveId" clId="{89068725-7D83-4A55-BED6-B3D53ECDBE8D}" dt="2023-07-21T15:19:20.561" v="7902" actId="688"/>
        <pc:sldMkLst>
          <pc:docMk/>
          <pc:sldMk cId="3668269678" sldId="325"/>
        </pc:sldMkLst>
      </pc:sldChg>
      <pc:sldChg chg="modSp add mod">
        <pc:chgData name="Manolis Perakis" userId="15ee87dac157088d" providerId="LiveId" clId="{89068725-7D83-4A55-BED6-B3D53ECDBE8D}" dt="2023-07-27T07:46:36.239" v="9809" actId="20577"/>
        <pc:sldMkLst>
          <pc:docMk/>
          <pc:sldMk cId="1151080041" sldId="326"/>
        </pc:sldMkLst>
      </pc:sldChg>
      <pc:sldChg chg="add del">
        <pc:chgData name="Manolis Perakis" userId="15ee87dac157088d" providerId="LiveId" clId="{89068725-7D83-4A55-BED6-B3D53ECDBE8D}" dt="2023-07-25T09:51:04.048" v="8650" actId="2696"/>
        <pc:sldMkLst>
          <pc:docMk/>
          <pc:sldMk cId="310114232" sldId="327"/>
        </pc:sldMkLst>
      </pc:sldChg>
      <pc:sldChg chg="del">
        <pc:chgData name="Manolis Perakis" userId="15ee87dac157088d" providerId="LiveId" clId="{89068725-7D83-4A55-BED6-B3D53ECDBE8D}" dt="2023-07-25T09:51:31.977" v="8659"/>
        <pc:sldMkLst>
          <pc:docMk/>
          <pc:sldMk cId="343705376" sldId="327"/>
        </pc:sldMkLst>
      </pc:sldChg>
      <pc:sldChg chg="addSp modSp mod modAnim">
        <pc:chgData name="Manolis Perakis" userId="15ee87dac157088d" providerId="LiveId" clId="{89068725-7D83-4A55-BED6-B3D53ECDBE8D}" dt="2023-07-27T08:46:20.966" v="10135" actId="1076"/>
        <pc:sldMkLst>
          <pc:docMk/>
          <pc:sldMk cId="1689441361" sldId="327"/>
        </pc:sldMkLst>
      </pc:sldChg>
      <pc:sldChg chg="addSp delSp modSp add mod modAnim">
        <pc:chgData name="Manolis Perakis" userId="15ee87dac157088d" providerId="LiveId" clId="{89068725-7D83-4A55-BED6-B3D53ECDBE8D}" dt="2023-07-27T10:30:21.703" v="10825"/>
        <pc:sldMkLst>
          <pc:docMk/>
          <pc:sldMk cId="475015496" sldId="328"/>
        </pc:sldMkLst>
      </pc:sldChg>
      <pc:sldChg chg="add del ord">
        <pc:chgData name="Manolis Perakis" userId="15ee87dac157088d" providerId="LiveId" clId="{89068725-7D83-4A55-BED6-B3D53ECDBE8D}" dt="2023-07-27T08:46:34.019" v="10139" actId="47"/>
        <pc:sldMkLst>
          <pc:docMk/>
          <pc:sldMk cId="1936241003" sldId="328"/>
        </pc:sldMkLst>
      </pc:sldChg>
      <pc:sldChg chg="modSp add mod ord">
        <pc:chgData name="Manolis Perakis" userId="15ee87dac157088d" providerId="LiveId" clId="{89068725-7D83-4A55-BED6-B3D53ECDBE8D}" dt="2023-07-27T10:29:16.757" v="10816" actId="207"/>
        <pc:sldMkLst>
          <pc:docMk/>
          <pc:sldMk cId="1377727859" sldId="329"/>
        </pc:sldMkLst>
      </pc:sldChg>
      <pc:sldChg chg="modSp add mod">
        <pc:chgData name="Manolis Perakis" userId="15ee87dac157088d" providerId="LiveId" clId="{89068725-7D83-4A55-BED6-B3D53ECDBE8D}" dt="2023-07-27T10:29:24.615" v="10818" actId="255"/>
        <pc:sldMkLst>
          <pc:docMk/>
          <pc:sldMk cId="4002582380" sldId="330"/>
        </pc:sldMkLst>
      </pc:sldChg>
    </pc:docChg>
  </pc:docChgLst>
  <pc:docChgLst>
    <pc:chgData name="Manolis Perakis" userId="15ee87dac157088d" providerId="LiveId" clId="{885D5478-A98E-4E68-9FCA-6D16DEF27936}"/>
    <pc:docChg chg="delSld">
      <pc:chgData name="Manolis Perakis" userId="15ee87dac157088d" providerId="LiveId" clId="{885D5478-A98E-4E68-9FCA-6D16DEF27936}" dt="2023-07-27T10:31:17.533" v="0" actId="47"/>
      <pc:docMkLst>
        <pc:docMk/>
      </pc:docMkLst>
      <pc:sldChg chg="del">
        <pc:chgData name="Manolis Perakis" userId="15ee87dac157088d" providerId="LiveId" clId="{885D5478-A98E-4E68-9FCA-6D16DEF27936}" dt="2023-07-27T10:31:17.533" v="0" actId="47"/>
        <pc:sldMkLst>
          <pc:docMk/>
          <pc:sldMk cId="1689441361" sldId="327"/>
        </pc:sldMkLst>
      </pc:sldChg>
    </pc:docChg>
  </pc:docChgLst>
  <pc:docChgLst>
    <pc:chgData name="Manolis Perakis" userId="15ee87dac157088d" providerId="LiveId" clId="{F28602C8-8608-4834-81B6-17A9021E9520}"/>
    <pc:docChg chg="undo custSel addSld delSld modSld sldOrd">
      <pc:chgData name="Manolis Perakis" userId="15ee87dac157088d" providerId="LiveId" clId="{F28602C8-8608-4834-81B6-17A9021E9520}" dt="2025-08-24T08:07:54.505" v="2294" actId="255"/>
      <pc:docMkLst>
        <pc:docMk/>
      </pc:docMkLst>
      <pc:sldChg chg="modSp mod">
        <pc:chgData name="Manolis Perakis" userId="15ee87dac157088d" providerId="LiveId" clId="{F28602C8-8608-4834-81B6-17A9021E9520}" dt="2025-08-21T06:23:19.780" v="2" actId="14100"/>
        <pc:sldMkLst>
          <pc:docMk/>
          <pc:sldMk cId="0" sldId="256"/>
        </pc:sldMkLst>
        <pc:spChg chg="mod">
          <ac:chgData name="Manolis Perakis" userId="15ee87dac157088d" providerId="LiveId" clId="{F28602C8-8608-4834-81B6-17A9021E9520}" dt="2025-08-21T06:23:19.780" v="2" actId="14100"/>
          <ac:spMkLst>
            <pc:docMk/>
            <pc:sldMk cId="0" sldId="256"/>
            <ac:spMk id="2053" creationId="{FB85A188-4A43-BEF5-EB46-0672CF5B59E4}"/>
          </ac:spMkLst>
        </pc:spChg>
      </pc:sldChg>
      <pc:sldChg chg="del">
        <pc:chgData name="Manolis Perakis" userId="15ee87dac157088d" providerId="LiveId" clId="{F28602C8-8608-4834-81B6-17A9021E9520}" dt="2025-08-21T07:21:44.626" v="708" actId="47"/>
        <pc:sldMkLst>
          <pc:docMk/>
          <pc:sldMk cId="1151080041" sldId="326"/>
        </pc:sldMkLst>
      </pc:sldChg>
      <pc:sldChg chg="del">
        <pc:chgData name="Manolis Perakis" userId="15ee87dac157088d" providerId="LiveId" clId="{F28602C8-8608-4834-81B6-17A9021E9520}" dt="2025-08-21T07:17:59.288" v="691" actId="47"/>
        <pc:sldMkLst>
          <pc:docMk/>
          <pc:sldMk cId="1486257952" sldId="352"/>
        </pc:sldMkLst>
      </pc:sldChg>
      <pc:sldChg chg="del">
        <pc:chgData name="Manolis Perakis" userId="15ee87dac157088d" providerId="LiveId" clId="{F28602C8-8608-4834-81B6-17A9021E9520}" dt="2025-08-21T07:17:59.288" v="691" actId="47"/>
        <pc:sldMkLst>
          <pc:docMk/>
          <pc:sldMk cId="25138140" sldId="353"/>
        </pc:sldMkLst>
      </pc:sldChg>
      <pc:sldChg chg="modSp mod ord">
        <pc:chgData name="Manolis Perakis" userId="15ee87dac157088d" providerId="LiveId" clId="{F28602C8-8608-4834-81B6-17A9021E9520}" dt="2025-08-21T14:43:46.858" v="1183" actId="114"/>
        <pc:sldMkLst>
          <pc:docMk/>
          <pc:sldMk cId="2178908944" sldId="355"/>
        </pc:sldMkLst>
        <pc:spChg chg="mod">
          <ac:chgData name="Manolis Perakis" userId="15ee87dac157088d" providerId="LiveId" clId="{F28602C8-8608-4834-81B6-17A9021E9520}" dt="2025-08-21T14:37:38.785" v="1143"/>
          <ac:spMkLst>
            <pc:docMk/>
            <pc:sldMk cId="2178908944" sldId="355"/>
            <ac:spMk id="17410" creationId="{16135AD2-0C6E-6D9C-626F-E9C2B5F1659F}"/>
          </ac:spMkLst>
        </pc:spChg>
        <pc:spChg chg="mod">
          <ac:chgData name="Manolis Perakis" userId="15ee87dac157088d" providerId="LiveId" clId="{F28602C8-8608-4834-81B6-17A9021E9520}" dt="2025-08-21T14:43:46.858" v="1183" actId="114"/>
          <ac:spMkLst>
            <pc:docMk/>
            <pc:sldMk cId="2178908944" sldId="355"/>
            <ac:spMk id="17411" creationId="{90A5BAC3-1E23-261E-24EE-5371B5DD60E4}"/>
          </ac:spMkLst>
        </pc:spChg>
      </pc:sldChg>
      <pc:sldChg chg="del">
        <pc:chgData name="Manolis Perakis" userId="15ee87dac157088d" providerId="LiveId" clId="{F28602C8-8608-4834-81B6-17A9021E9520}" dt="2025-08-21T07:17:59.288" v="691" actId="47"/>
        <pc:sldMkLst>
          <pc:docMk/>
          <pc:sldMk cId="2977839789" sldId="356"/>
        </pc:sldMkLst>
      </pc:sldChg>
      <pc:sldChg chg="del">
        <pc:chgData name="Manolis Perakis" userId="15ee87dac157088d" providerId="LiveId" clId="{F28602C8-8608-4834-81B6-17A9021E9520}" dt="2025-08-21T07:17:59.288" v="691" actId="47"/>
        <pc:sldMkLst>
          <pc:docMk/>
          <pc:sldMk cId="2641900604" sldId="357"/>
        </pc:sldMkLst>
      </pc:sldChg>
      <pc:sldChg chg="del">
        <pc:chgData name="Manolis Perakis" userId="15ee87dac157088d" providerId="LiveId" clId="{F28602C8-8608-4834-81B6-17A9021E9520}" dt="2025-08-21T07:17:59.288" v="691" actId="47"/>
        <pc:sldMkLst>
          <pc:docMk/>
          <pc:sldMk cId="3597835316" sldId="359"/>
        </pc:sldMkLst>
      </pc:sldChg>
      <pc:sldChg chg="del">
        <pc:chgData name="Manolis Perakis" userId="15ee87dac157088d" providerId="LiveId" clId="{F28602C8-8608-4834-81B6-17A9021E9520}" dt="2025-08-21T07:17:59.288" v="691" actId="47"/>
        <pc:sldMkLst>
          <pc:docMk/>
          <pc:sldMk cId="73763448" sldId="360"/>
        </pc:sldMkLst>
      </pc:sldChg>
      <pc:sldChg chg="addSp delSp modSp add mod">
        <pc:chgData name="Manolis Perakis" userId="15ee87dac157088d" providerId="LiveId" clId="{F28602C8-8608-4834-81B6-17A9021E9520}" dt="2025-08-21T14:34:32.449" v="1136" actId="20577"/>
        <pc:sldMkLst>
          <pc:docMk/>
          <pc:sldMk cId="4245454295" sldId="361"/>
        </pc:sldMkLst>
        <pc:spChg chg="mod">
          <ac:chgData name="Manolis Perakis" userId="15ee87dac157088d" providerId="LiveId" clId="{F28602C8-8608-4834-81B6-17A9021E9520}" dt="2025-08-21T07:48:11.248" v="925" actId="14100"/>
          <ac:spMkLst>
            <pc:docMk/>
            <pc:sldMk cId="4245454295" sldId="361"/>
            <ac:spMk id="60418" creationId="{440664C3-D80B-68D3-6867-48D9BB6FA5E1}"/>
          </ac:spMkLst>
        </pc:spChg>
        <pc:spChg chg="mod">
          <ac:chgData name="Manolis Perakis" userId="15ee87dac157088d" providerId="LiveId" clId="{F28602C8-8608-4834-81B6-17A9021E9520}" dt="2025-08-21T14:34:32.449" v="1136" actId="20577"/>
          <ac:spMkLst>
            <pc:docMk/>
            <pc:sldMk cId="4245454295" sldId="361"/>
            <ac:spMk id="60419" creationId="{A1A29D82-591C-E404-BC2B-6B2D44C3E22A}"/>
          </ac:spMkLst>
        </pc:spChg>
      </pc:sldChg>
      <pc:sldChg chg="modSp add del mod ord">
        <pc:chgData name="Manolis Perakis" userId="15ee87dac157088d" providerId="LiveId" clId="{F28602C8-8608-4834-81B6-17A9021E9520}" dt="2025-08-21T07:17:59.288" v="691" actId="47"/>
        <pc:sldMkLst>
          <pc:docMk/>
          <pc:sldMk cId="2826620185" sldId="362"/>
        </pc:sldMkLst>
      </pc:sldChg>
      <pc:sldChg chg="modSp add mod">
        <pc:chgData name="Manolis Perakis" userId="15ee87dac157088d" providerId="LiveId" clId="{F28602C8-8608-4834-81B6-17A9021E9520}" dt="2025-08-21T06:54:23.703" v="256" actId="114"/>
        <pc:sldMkLst>
          <pc:docMk/>
          <pc:sldMk cId="606905647" sldId="363"/>
        </pc:sldMkLst>
      </pc:sldChg>
      <pc:sldChg chg="modSp add mod">
        <pc:chgData name="Manolis Perakis" userId="15ee87dac157088d" providerId="LiveId" clId="{F28602C8-8608-4834-81B6-17A9021E9520}" dt="2025-08-21T07:18:16.274" v="707" actId="20577"/>
        <pc:sldMkLst>
          <pc:docMk/>
          <pc:sldMk cId="2602954308" sldId="364"/>
        </pc:sldMkLst>
        <pc:spChg chg="mod">
          <ac:chgData name="Manolis Perakis" userId="15ee87dac157088d" providerId="LiveId" clId="{F28602C8-8608-4834-81B6-17A9021E9520}" dt="2025-08-21T07:18:16.274" v="707" actId="20577"/>
          <ac:spMkLst>
            <pc:docMk/>
            <pc:sldMk cId="2602954308" sldId="364"/>
            <ac:spMk id="17411" creationId="{F86F3CF5-AD96-8D3C-2B97-1B3F16990BA3}"/>
          </ac:spMkLst>
        </pc:spChg>
      </pc:sldChg>
      <pc:sldChg chg="modSp add mod">
        <pc:chgData name="Manolis Perakis" userId="15ee87dac157088d" providerId="LiveId" clId="{F28602C8-8608-4834-81B6-17A9021E9520}" dt="2025-08-21T06:59:03.707" v="416" actId="255"/>
        <pc:sldMkLst>
          <pc:docMk/>
          <pc:sldMk cId="1415843418" sldId="365"/>
        </pc:sldMkLst>
        <pc:spChg chg="mod">
          <ac:chgData name="Manolis Perakis" userId="15ee87dac157088d" providerId="LiveId" clId="{F28602C8-8608-4834-81B6-17A9021E9520}" dt="2025-08-21T06:59:03.707" v="416" actId="255"/>
          <ac:spMkLst>
            <pc:docMk/>
            <pc:sldMk cId="1415843418" sldId="365"/>
            <ac:spMk id="17411" creationId="{BA662F4E-B4F6-DE88-042B-4FF7B7AE187C}"/>
          </ac:spMkLst>
        </pc:spChg>
      </pc:sldChg>
      <pc:sldChg chg="modSp add mod">
        <pc:chgData name="Manolis Perakis" userId="15ee87dac157088d" providerId="LiveId" clId="{F28602C8-8608-4834-81B6-17A9021E9520}" dt="2025-08-21T07:15:45.200" v="625" actId="6549"/>
        <pc:sldMkLst>
          <pc:docMk/>
          <pc:sldMk cId="2447607299" sldId="366"/>
        </pc:sldMkLst>
        <pc:spChg chg="mod">
          <ac:chgData name="Manolis Perakis" userId="15ee87dac157088d" providerId="LiveId" clId="{F28602C8-8608-4834-81B6-17A9021E9520}" dt="2025-08-21T07:15:45.200" v="625" actId="6549"/>
          <ac:spMkLst>
            <pc:docMk/>
            <pc:sldMk cId="2447607299" sldId="366"/>
            <ac:spMk id="17411" creationId="{659E9A76-8BB5-2189-C13E-AE82AC6983D1}"/>
          </ac:spMkLst>
        </pc:spChg>
      </pc:sldChg>
      <pc:sldChg chg="addSp modSp add mod">
        <pc:chgData name="Manolis Perakis" userId="15ee87dac157088d" providerId="LiveId" clId="{F28602C8-8608-4834-81B6-17A9021E9520}" dt="2025-08-22T06:52:17.079" v="1449"/>
        <pc:sldMkLst>
          <pc:docMk/>
          <pc:sldMk cId="2912574486" sldId="367"/>
        </pc:sldMkLst>
        <pc:spChg chg="mod">
          <ac:chgData name="Manolis Perakis" userId="15ee87dac157088d" providerId="LiveId" clId="{F28602C8-8608-4834-81B6-17A9021E9520}" dt="2025-08-21T07:17:31.801" v="690" actId="207"/>
          <ac:spMkLst>
            <pc:docMk/>
            <pc:sldMk cId="2912574486" sldId="367"/>
            <ac:spMk id="17411" creationId="{EEB1C06A-FF4F-CB35-F056-46BDD4C232C9}"/>
          </ac:spMkLst>
        </pc:spChg>
      </pc:sldChg>
      <pc:sldChg chg="add">
        <pc:chgData name="Manolis Perakis" userId="15ee87dac157088d" providerId="LiveId" clId="{F28602C8-8608-4834-81B6-17A9021E9520}" dt="2025-08-21T07:24:33.367" v="709" actId="2890"/>
        <pc:sldMkLst>
          <pc:docMk/>
          <pc:sldMk cId="3312505170" sldId="368"/>
        </pc:sldMkLst>
      </pc:sldChg>
      <pc:sldChg chg="add">
        <pc:chgData name="Manolis Perakis" userId="15ee87dac157088d" providerId="LiveId" clId="{F28602C8-8608-4834-81B6-17A9021E9520}" dt="2025-08-21T07:25:35.365" v="710" actId="2890"/>
        <pc:sldMkLst>
          <pc:docMk/>
          <pc:sldMk cId="247992174" sldId="369"/>
        </pc:sldMkLst>
      </pc:sldChg>
      <pc:sldChg chg="modSp add mod">
        <pc:chgData name="Manolis Perakis" userId="15ee87dac157088d" providerId="LiveId" clId="{F28602C8-8608-4834-81B6-17A9021E9520}" dt="2025-08-22T06:51:43.136" v="1448" actId="20577"/>
        <pc:sldMkLst>
          <pc:docMk/>
          <pc:sldMk cId="1575699872" sldId="370"/>
        </pc:sldMkLst>
        <pc:spChg chg="mod">
          <ac:chgData name="Manolis Perakis" userId="15ee87dac157088d" providerId="LiveId" clId="{F28602C8-8608-4834-81B6-17A9021E9520}" dt="2025-08-22T06:51:06.803" v="1377" actId="20577"/>
          <ac:spMkLst>
            <pc:docMk/>
            <pc:sldMk cId="1575699872" sldId="370"/>
            <ac:spMk id="17410" creationId="{7066B432-8040-7A0E-0822-BBAD60E5F97E}"/>
          </ac:spMkLst>
        </pc:spChg>
        <pc:spChg chg="mod">
          <ac:chgData name="Manolis Perakis" userId="15ee87dac157088d" providerId="LiveId" clId="{F28602C8-8608-4834-81B6-17A9021E9520}" dt="2025-08-22T06:51:43.136" v="1448" actId="20577"/>
          <ac:spMkLst>
            <pc:docMk/>
            <pc:sldMk cId="1575699872" sldId="370"/>
            <ac:spMk id="17411" creationId="{958FBFE2-96C7-9433-EBB1-71F500D3EDE0}"/>
          </ac:spMkLst>
        </pc:spChg>
      </pc:sldChg>
      <pc:sldChg chg="modSp add mod ord">
        <pc:chgData name="Manolis Perakis" userId="15ee87dac157088d" providerId="LiveId" clId="{F28602C8-8608-4834-81B6-17A9021E9520}" dt="2025-08-22T07:08:48.047" v="1484" actId="20577"/>
        <pc:sldMkLst>
          <pc:docMk/>
          <pc:sldMk cId="3036923871" sldId="371"/>
        </pc:sldMkLst>
        <pc:spChg chg="mod">
          <ac:chgData name="Manolis Perakis" userId="15ee87dac157088d" providerId="LiveId" clId="{F28602C8-8608-4834-81B6-17A9021E9520}" dt="2025-08-22T07:08:48.047" v="1484" actId="20577"/>
          <ac:spMkLst>
            <pc:docMk/>
            <pc:sldMk cId="3036923871" sldId="371"/>
            <ac:spMk id="17410" creationId="{4F830429-2D6B-448B-3AA0-9A04BB6F5BE9}"/>
          </ac:spMkLst>
        </pc:spChg>
        <pc:spChg chg="mod">
          <ac:chgData name="Manolis Perakis" userId="15ee87dac157088d" providerId="LiveId" clId="{F28602C8-8608-4834-81B6-17A9021E9520}" dt="2025-08-21T14:41:12.338" v="1154" actId="113"/>
          <ac:spMkLst>
            <pc:docMk/>
            <pc:sldMk cId="3036923871" sldId="371"/>
            <ac:spMk id="17411" creationId="{825A7C5B-3CA0-02EA-E415-095CACB44479}"/>
          </ac:spMkLst>
        </pc:spChg>
      </pc:sldChg>
      <pc:sldChg chg="modSp add mod ord">
        <pc:chgData name="Manolis Perakis" userId="15ee87dac157088d" providerId="LiveId" clId="{F28602C8-8608-4834-81B6-17A9021E9520}" dt="2025-08-21T14:36:41.732" v="1139" actId="6549"/>
        <pc:sldMkLst>
          <pc:docMk/>
          <pc:sldMk cId="2477210970" sldId="372"/>
        </pc:sldMkLst>
      </pc:sldChg>
      <pc:sldChg chg="modSp add mod">
        <pc:chgData name="Manolis Perakis" userId="15ee87dac157088d" providerId="LiveId" clId="{F28602C8-8608-4834-81B6-17A9021E9520}" dt="2025-08-21T14:47:38.639" v="1237" actId="114"/>
        <pc:sldMkLst>
          <pc:docMk/>
          <pc:sldMk cId="1833097677" sldId="373"/>
        </pc:sldMkLst>
        <pc:spChg chg="mod">
          <ac:chgData name="Manolis Perakis" userId="15ee87dac157088d" providerId="LiveId" clId="{F28602C8-8608-4834-81B6-17A9021E9520}" dt="2025-08-21T14:47:38.639" v="1237" actId="114"/>
          <ac:spMkLst>
            <pc:docMk/>
            <pc:sldMk cId="1833097677" sldId="373"/>
            <ac:spMk id="17411" creationId="{158FA533-CA7A-2CFA-9ECB-AF3E2F976DAB}"/>
          </ac:spMkLst>
        </pc:spChg>
      </pc:sldChg>
      <pc:sldChg chg="modSp add mod">
        <pc:chgData name="Manolis Perakis" userId="15ee87dac157088d" providerId="LiveId" clId="{F28602C8-8608-4834-81B6-17A9021E9520}" dt="2025-08-21T14:47:33.583" v="1236" actId="114"/>
        <pc:sldMkLst>
          <pc:docMk/>
          <pc:sldMk cId="1882747358" sldId="374"/>
        </pc:sldMkLst>
        <pc:spChg chg="mod">
          <ac:chgData name="Manolis Perakis" userId="15ee87dac157088d" providerId="LiveId" clId="{F28602C8-8608-4834-81B6-17A9021E9520}" dt="2025-08-21T14:47:33.583" v="1236" actId="114"/>
          <ac:spMkLst>
            <pc:docMk/>
            <pc:sldMk cId="1882747358" sldId="374"/>
            <ac:spMk id="17411" creationId="{0E0E5315-30CE-195E-CE79-9A2C1B5D773E}"/>
          </ac:spMkLst>
        </pc:spChg>
      </pc:sldChg>
      <pc:sldChg chg="modSp add mod">
        <pc:chgData name="Manolis Perakis" userId="15ee87dac157088d" providerId="LiveId" clId="{F28602C8-8608-4834-81B6-17A9021E9520}" dt="2025-08-21T15:06:24.256" v="1250" actId="255"/>
        <pc:sldMkLst>
          <pc:docMk/>
          <pc:sldMk cId="3078221294" sldId="375"/>
        </pc:sldMkLst>
        <pc:spChg chg="mod">
          <ac:chgData name="Manolis Perakis" userId="15ee87dac157088d" providerId="LiveId" clId="{F28602C8-8608-4834-81B6-17A9021E9520}" dt="2025-08-21T15:06:24.256" v="1250" actId="255"/>
          <ac:spMkLst>
            <pc:docMk/>
            <pc:sldMk cId="3078221294" sldId="375"/>
            <ac:spMk id="17411" creationId="{167006A4-EF32-1B7E-1A40-6EEDE9680472}"/>
          </ac:spMkLst>
        </pc:spChg>
      </pc:sldChg>
      <pc:sldChg chg="modSp add mod">
        <pc:chgData name="Manolis Perakis" userId="15ee87dac157088d" providerId="LiveId" clId="{F28602C8-8608-4834-81B6-17A9021E9520}" dt="2025-08-21T15:08:42.165" v="1274" actId="255"/>
        <pc:sldMkLst>
          <pc:docMk/>
          <pc:sldMk cId="2309181119" sldId="376"/>
        </pc:sldMkLst>
        <pc:spChg chg="mod">
          <ac:chgData name="Manolis Perakis" userId="15ee87dac157088d" providerId="LiveId" clId="{F28602C8-8608-4834-81B6-17A9021E9520}" dt="2025-08-21T15:08:42.165" v="1274" actId="255"/>
          <ac:spMkLst>
            <pc:docMk/>
            <pc:sldMk cId="2309181119" sldId="376"/>
            <ac:spMk id="17411" creationId="{6E42D567-B098-429B-D056-A3E9055EA1D1}"/>
          </ac:spMkLst>
        </pc:spChg>
      </pc:sldChg>
      <pc:sldChg chg="modSp add mod">
        <pc:chgData name="Manolis Perakis" userId="15ee87dac157088d" providerId="LiveId" clId="{F28602C8-8608-4834-81B6-17A9021E9520}" dt="2025-08-21T15:11:42.425" v="1299" actId="114"/>
        <pc:sldMkLst>
          <pc:docMk/>
          <pc:sldMk cId="3058116110" sldId="377"/>
        </pc:sldMkLst>
        <pc:spChg chg="mod">
          <ac:chgData name="Manolis Perakis" userId="15ee87dac157088d" providerId="LiveId" clId="{F28602C8-8608-4834-81B6-17A9021E9520}" dt="2025-08-21T15:11:42.425" v="1299" actId="114"/>
          <ac:spMkLst>
            <pc:docMk/>
            <pc:sldMk cId="3058116110" sldId="377"/>
            <ac:spMk id="17411" creationId="{3EA73F55-F9C3-9211-5E27-2CD6E154CC70}"/>
          </ac:spMkLst>
        </pc:spChg>
      </pc:sldChg>
      <pc:sldChg chg="modSp add mod">
        <pc:chgData name="Manolis Perakis" userId="15ee87dac157088d" providerId="LiveId" clId="{F28602C8-8608-4834-81B6-17A9021E9520}" dt="2025-08-21T15:14:12.768" v="1325" actId="113"/>
        <pc:sldMkLst>
          <pc:docMk/>
          <pc:sldMk cId="1794386266" sldId="378"/>
        </pc:sldMkLst>
        <pc:spChg chg="mod">
          <ac:chgData name="Manolis Perakis" userId="15ee87dac157088d" providerId="LiveId" clId="{F28602C8-8608-4834-81B6-17A9021E9520}" dt="2025-08-21T15:14:12.768" v="1325" actId="113"/>
          <ac:spMkLst>
            <pc:docMk/>
            <pc:sldMk cId="1794386266" sldId="378"/>
            <ac:spMk id="17411" creationId="{11116EFD-5CF9-86D3-2330-237CCB578178}"/>
          </ac:spMkLst>
        </pc:spChg>
      </pc:sldChg>
      <pc:sldChg chg="modSp add mod">
        <pc:chgData name="Manolis Perakis" userId="15ee87dac157088d" providerId="LiveId" clId="{F28602C8-8608-4834-81B6-17A9021E9520}" dt="2025-08-21T15:19:29.610" v="1372" actId="113"/>
        <pc:sldMkLst>
          <pc:docMk/>
          <pc:sldMk cId="4248994908" sldId="379"/>
        </pc:sldMkLst>
        <pc:spChg chg="mod">
          <ac:chgData name="Manolis Perakis" userId="15ee87dac157088d" providerId="LiveId" clId="{F28602C8-8608-4834-81B6-17A9021E9520}" dt="2025-08-21T15:19:29.610" v="1372" actId="113"/>
          <ac:spMkLst>
            <pc:docMk/>
            <pc:sldMk cId="4248994908" sldId="379"/>
            <ac:spMk id="17411" creationId="{1B548849-D752-4EFB-3F9B-D11E47F60E55}"/>
          </ac:spMkLst>
        </pc:spChg>
      </pc:sldChg>
      <pc:sldChg chg="addSp modSp add mod">
        <pc:chgData name="Manolis Perakis" userId="15ee87dac157088d" providerId="LiveId" clId="{F28602C8-8608-4834-81B6-17A9021E9520}" dt="2025-08-24T07:15:08.797" v="2020" actId="21"/>
        <pc:sldMkLst>
          <pc:docMk/>
          <pc:sldMk cId="115592843" sldId="380"/>
        </pc:sldMkLst>
        <pc:spChg chg="mod">
          <ac:chgData name="Manolis Perakis" userId="15ee87dac157088d" providerId="LiveId" clId="{F28602C8-8608-4834-81B6-17A9021E9520}" dt="2025-08-24T07:15:08.797" v="2020" actId="21"/>
          <ac:spMkLst>
            <pc:docMk/>
            <pc:sldMk cId="115592843" sldId="380"/>
            <ac:spMk id="60418" creationId="{957CDE08-9F17-626F-15F5-D14FB90E9D3E}"/>
          </ac:spMkLst>
        </pc:spChg>
        <pc:spChg chg="mod">
          <ac:chgData name="Manolis Perakis" userId="15ee87dac157088d" providerId="LiveId" clId="{F28602C8-8608-4834-81B6-17A9021E9520}" dt="2025-08-22T07:34:31.189" v="2017" actId="20577"/>
          <ac:spMkLst>
            <pc:docMk/>
            <pc:sldMk cId="115592843" sldId="380"/>
            <ac:spMk id="60419" creationId="{144EC4B3-3AF7-37CC-E9FC-DF529EB171D6}"/>
          </ac:spMkLst>
        </pc:spChg>
      </pc:sldChg>
      <pc:sldChg chg="add del setBg">
        <pc:chgData name="Manolis Perakis" userId="15ee87dac157088d" providerId="LiveId" clId="{F28602C8-8608-4834-81B6-17A9021E9520}" dt="2025-08-22T06:41:15.330" v="1374"/>
        <pc:sldMkLst>
          <pc:docMk/>
          <pc:sldMk cId="2405082765" sldId="380"/>
        </pc:sldMkLst>
      </pc:sldChg>
      <pc:sldChg chg="modSp add mod ord">
        <pc:chgData name="Manolis Perakis" userId="15ee87dac157088d" providerId="LiveId" clId="{F28602C8-8608-4834-81B6-17A9021E9520}" dt="2025-08-22T07:21:54.607" v="1866" actId="5793"/>
        <pc:sldMkLst>
          <pc:docMk/>
          <pc:sldMk cId="1565256002" sldId="381"/>
        </pc:sldMkLst>
        <pc:spChg chg="mod">
          <ac:chgData name="Manolis Perakis" userId="15ee87dac157088d" providerId="LiveId" clId="{F28602C8-8608-4834-81B6-17A9021E9520}" dt="2025-08-22T07:08:52.373" v="1485" actId="20577"/>
          <ac:spMkLst>
            <pc:docMk/>
            <pc:sldMk cId="1565256002" sldId="381"/>
            <ac:spMk id="17410" creationId="{81BEC00B-CFC5-A219-DEBE-47DA143E3EE2}"/>
          </ac:spMkLst>
        </pc:spChg>
        <pc:spChg chg="mod">
          <ac:chgData name="Manolis Perakis" userId="15ee87dac157088d" providerId="LiveId" clId="{F28602C8-8608-4834-81B6-17A9021E9520}" dt="2025-08-22T07:21:54.607" v="1866" actId="5793"/>
          <ac:spMkLst>
            <pc:docMk/>
            <pc:sldMk cId="1565256002" sldId="381"/>
            <ac:spMk id="17411" creationId="{E34DE930-663B-AD53-7526-D2F2931059EB}"/>
          </ac:spMkLst>
        </pc:spChg>
      </pc:sldChg>
      <pc:sldChg chg="modSp add mod">
        <pc:chgData name="Manolis Perakis" userId="15ee87dac157088d" providerId="LiveId" clId="{F28602C8-8608-4834-81B6-17A9021E9520}" dt="2025-08-22T06:52:42.819" v="1479" actId="20577"/>
        <pc:sldMkLst>
          <pc:docMk/>
          <pc:sldMk cId="2776351632" sldId="382"/>
        </pc:sldMkLst>
        <pc:spChg chg="mod">
          <ac:chgData name="Manolis Perakis" userId="15ee87dac157088d" providerId="LiveId" clId="{F28602C8-8608-4834-81B6-17A9021E9520}" dt="2025-08-22T06:52:42.819" v="1479" actId="20577"/>
          <ac:spMkLst>
            <pc:docMk/>
            <pc:sldMk cId="2776351632" sldId="382"/>
            <ac:spMk id="17411" creationId="{CC5A92D3-C82E-1F9E-A514-10B35C08A682}"/>
          </ac:spMkLst>
        </pc:spChg>
      </pc:sldChg>
      <pc:sldChg chg="modSp add mod">
        <pc:chgData name="Manolis Perakis" userId="15ee87dac157088d" providerId="LiveId" clId="{F28602C8-8608-4834-81B6-17A9021E9520}" dt="2025-08-22T07:10:05.039" v="1490" actId="6549"/>
        <pc:sldMkLst>
          <pc:docMk/>
          <pc:sldMk cId="2343621236" sldId="383"/>
        </pc:sldMkLst>
        <pc:spChg chg="mod">
          <ac:chgData name="Manolis Perakis" userId="15ee87dac157088d" providerId="LiveId" clId="{F28602C8-8608-4834-81B6-17A9021E9520}" dt="2025-08-22T07:10:05.039" v="1490" actId="6549"/>
          <ac:spMkLst>
            <pc:docMk/>
            <pc:sldMk cId="2343621236" sldId="383"/>
            <ac:spMk id="17411" creationId="{830C1E89-2636-3D98-6138-9E6310FCA079}"/>
          </ac:spMkLst>
        </pc:spChg>
      </pc:sldChg>
      <pc:sldChg chg="addSp modSp add mod">
        <pc:chgData name="Manolis Perakis" userId="15ee87dac157088d" providerId="LiveId" clId="{F28602C8-8608-4834-81B6-17A9021E9520}" dt="2025-08-22T07:23:37.851" v="1867" actId="207"/>
        <pc:sldMkLst>
          <pc:docMk/>
          <pc:sldMk cId="1892308881" sldId="384"/>
        </pc:sldMkLst>
        <pc:spChg chg="add mod">
          <ac:chgData name="Manolis Perakis" userId="15ee87dac157088d" providerId="LiveId" clId="{F28602C8-8608-4834-81B6-17A9021E9520}" dt="2025-08-22T07:19:15.414" v="1833" actId="1076"/>
          <ac:spMkLst>
            <pc:docMk/>
            <pc:sldMk cId="1892308881" sldId="384"/>
            <ac:spMk id="2" creationId="{C1A921C5-B7C0-4213-EC61-34FB25A1A47C}"/>
          </ac:spMkLst>
        </pc:spChg>
        <pc:spChg chg="mod">
          <ac:chgData name="Manolis Perakis" userId="15ee87dac157088d" providerId="LiveId" clId="{F28602C8-8608-4834-81B6-17A9021E9520}" dt="2025-08-22T07:23:37.851" v="1867" actId="207"/>
          <ac:spMkLst>
            <pc:docMk/>
            <pc:sldMk cId="1892308881" sldId="384"/>
            <ac:spMk id="17411" creationId="{74A5D5E6-0EAB-2336-29F9-CFB22E8967E0}"/>
          </ac:spMkLst>
        </pc:spChg>
      </pc:sldChg>
      <pc:sldChg chg="modSp add mod">
        <pc:chgData name="Manolis Perakis" userId="15ee87dac157088d" providerId="LiveId" clId="{F28602C8-8608-4834-81B6-17A9021E9520}" dt="2025-08-24T07:48:17.501" v="2061" actId="255"/>
        <pc:sldMkLst>
          <pc:docMk/>
          <pc:sldMk cId="2644950962" sldId="385"/>
        </pc:sldMkLst>
        <pc:spChg chg="mod">
          <ac:chgData name="Manolis Perakis" userId="15ee87dac157088d" providerId="LiveId" clId="{F28602C8-8608-4834-81B6-17A9021E9520}" dt="2025-08-24T07:15:16.924" v="2022" actId="207"/>
          <ac:spMkLst>
            <pc:docMk/>
            <pc:sldMk cId="2644950962" sldId="385"/>
            <ac:spMk id="17410" creationId="{07BB3395-2944-628B-288F-DD5C77B8C1B0}"/>
          </ac:spMkLst>
        </pc:spChg>
        <pc:spChg chg="mod">
          <ac:chgData name="Manolis Perakis" userId="15ee87dac157088d" providerId="LiveId" clId="{F28602C8-8608-4834-81B6-17A9021E9520}" dt="2025-08-24T07:48:17.501" v="2061" actId="255"/>
          <ac:spMkLst>
            <pc:docMk/>
            <pc:sldMk cId="2644950962" sldId="385"/>
            <ac:spMk id="17411" creationId="{B828C42D-51AF-3D56-5251-6E44A7B77C4E}"/>
          </ac:spMkLst>
        </pc:spChg>
      </pc:sldChg>
      <pc:sldChg chg="modSp add mod">
        <pc:chgData name="Manolis Perakis" userId="15ee87dac157088d" providerId="LiveId" clId="{F28602C8-8608-4834-81B6-17A9021E9520}" dt="2025-08-24T07:49:48.567" v="2086" actId="20577"/>
        <pc:sldMkLst>
          <pc:docMk/>
          <pc:sldMk cId="1783821176" sldId="386"/>
        </pc:sldMkLst>
        <pc:spChg chg="mod">
          <ac:chgData name="Manolis Perakis" userId="15ee87dac157088d" providerId="LiveId" clId="{F28602C8-8608-4834-81B6-17A9021E9520}" dt="2025-08-24T07:49:48.567" v="2086" actId="20577"/>
          <ac:spMkLst>
            <pc:docMk/>
            <pc:sldMk cId="1783821176" sldId="386"/>
            <ac:spMk id="17411" creationId="{875B7187-DB9F-2B3F-CCFB-3244E26D1BD8}"/>
          </ac:spMkLst>
        </pc:spChg>
      </pc:sldChg>
      <pc:sldChg chg="modSp add mod">
        <pc:chgData name="Manolis Perakis" userId="15ee87dac157088d" providerId="LiveId" clId="{F28602C8-8608-4834-81B6-17A9021E9520}" dt="2025-08-24T07:52:15.286" v="2127" actId="113"/>
        <pc:sldMkLst>
          <pc:docMk/>
          <pc:sldMk cId="4060218063" sldId="387"/>
        </pc:sldMkLst>
        <pc:spChg chg="mod">
          <ac:chgData name="Manolis Perakis" userId="15ee87dac157088d" providerId="LiveId" clId="{F28602C8-8608-4834-81B6-17A9021E9520}" dt="2025-08-24T07:52:15.286" v="2127" actId="113"/>
          <ac:spMkLst>
            <pc:docMk/>
            <pc:sldMk cId="4060218063" sldId="387"/>
            <ac:spMk id="17411" creationId="{A20843BC-CFD7-4B0A-1DD3-676F3D26A0B3}"/>
          </ac:spMkLst>
        </pc:spChg>
      </pc:sldChg>
      <pc:sldChg chg="modSp add mod">
        <pc:chgData name="Manolis Perakis" userId="15ee87dac157088d" providerId="LiveId" clId="{F28602C8-8608-4834-81B6-17A9021E9520}" dt="2025-08-24T07:54:50.950" v="2153" actId="20577"/>
        <pc:sldMkLst>
          <pc:docMk/>
          <pc:sldMk cId="1627051647" sldId="388"/>
        </pc:sldMkLst>
        <pc:spChg chg="mod">
          <ac:chgData name="Manolis Perakis" userId="15ee87dac157088d" providerId="LiveId" clId="{F28602C8-8608-4834-81B6-17A9021E9520}" dt="2025-08-24T07:54:50.950" v="2153" actId="20577"/>
          <ac:spMkLst>
            <pc:docMk/>
            <pc:sldMk cId="1627051647" sldId="388"/>
            <ac:spMk id="17411" creationId="{524F519E-F79E-81C3-726E-DE821EE16ACD}"/>
          </ac:spMkLst>
        </pc:spChg>
      </pc:sldChg>
      <pc:sldChg chg="modSp add mod">
        <pc:chgData name="Manolis Perakis" userId="15ee87dac157088d" providerId="LiveId" clId="{F28602C8-8608-4834-81B6-17A9021E9520}" dt="2025-08-24T07:58:08.253" v="2199" actId="113"/>
        <pc:sldMkLst>
          <pc:docMk/>
          <pc:sldMk cId="2676031044" sldId="389"/>
        </pc:sldMkLst>
        <pc:spChg chg="mod">
          <ac:chgData name="Manolis Perakis" userId="15ee87dac157088d" providerId="LiveId" clId="{F28602C8-8608-4834-81B6-17A9021E9520}" dt="2025-08-24T07:58:08.253" v="2199" actId="113"/>
          <ac:spMkLst>
            <pc:docMk/>
            <pc:sldMk cId="2676031044" sldId="389"/>
            <ac:spMk id="17411" creationId="{EC791212-52AF-031F-DEBD-BF21AB0FAFD0}"/>
          </ac:spMkLst>
        </pc:spChg>
      </pc:sldChg>
      <pc:sldChg chg="modSp add mod">
        <pc:chgData name="Manolis Perakis" userId="15ee87dac157088d" providerId="LiveId" clId="{F28602C8-8608-4834-81B6-17A9021E9520}" dt="2025-08-24T08:03:58.099" v="2258" actId="255"/>
        <pc:sldMkLst>
          <pc:docMk/>
          <pc:sldMk cId="635176046" sldId="390"/>
        </pc:sldMkLst>
        <pc:spChg chg="mod">
          <ac:chgData name="Manolis Perakis" userId="15ee87dac157088d" providerId="LiveId" clId="{F28602C8-8608-4834-81B6-17A9021E9520}" dt="2025-08-24T08:03:58.099" v="2258" actId="255"/>
          <ac:spMkLst>
            <pc:docMk/>
            <pc:sldMk cId="635176046" sldId="390"/>
            <ac:spMk id="17411" creationId="{CE2B0675-05B4-6A9F-3383-DF5D2A083DC5}"/>
          </ac:spMkLst>
        </pc:spChg>
      </pc:sldChg>
      <pc:sldChg chg="modSp add mod">
        <pc:chgData name="Manolis Perakis" userId="15ee87dac157088d" providerId="LiveId" clId="{F28602C8-8608-4834-81B6-17A9021E9520}" dt="2025-08-24T08:06:41.739" v="2273" actId="20577"/>
        <pc:sldMkLst>
          <pc:docMk/>
          <pc:sldMk cId="4022208919" sldId="391"/>
        </pc:sldMkLst>
        <pc:spChg chg="mod">
          <ac:chgData name="Manolis Perakis" userId="15ee87dac157088d" providerId="LiveId" clId="{F28602C8-8608-4834-81B6-17A9021E9520}" dt="2025-08-24T08:06:41.739" v="2273" actId="20577"/>
          <ac:spMkLst>
            <pc:docMk/>
            <pc:sldMk cId="4022208919" sldId="391"/>
            <ac:spMk id="17411" creationId="{FEE88ECB-2E2A-5FA3-A3DD-13A31F33448F}"/>
          </ac:spMkLst>
        </pc:spChg>
      </pc:sldChg>
      <pc:sldChg chg="modSp add mod">
        <pc:chgData name="Manolis Perakis" userId="15ee87dac157088d" providerId="LiveId" clId="{F28602C8-8608-4834-81B6-17A9021E9520}" dt="2025-08-24T08:07:54.505" v="2294" actId="255"/>
        <pc:sldMkLst>
          <pc:docMk/>
          <pc:sldMk cId="1270618851" sldId="392"/>
        </pc:sldMkLst>
        <pc:spChg chg="mod">
          <ac:chgData name="Manolis Perakis" userId="15ee87dac157088d" providerId="LiveId" clId="{F28602C8-8608-4834-81B6-17A9021E9520}" dt="2025-08-24T08:07:54.505" v="2294" actId="255"/>
          <ac:spMkLst>
            <pc:docMk/>
            <pc:sldMk cId="1270618851" sldId="392"/>
            <ac:spMk id="17411" creationId="{EE9DFF4B-5302-C6AE-5564-E7015BDEB468}"/>
          </ac:spMkLst>
        </pc:spChg>
      </pc:sldChg>
    </pc:docChg>
  </pc:docChgLst>
  <pc:docChgLst>
    <pc:chgData name="Manolis Perakis" userId="15ee87dac157088d" providerId="LiveId" clId="{26D4F795-3605-48D2-A960-78519CE9B3E1}"/>
    <pc:docChg chg="undo custSel addSld delSld modSld sldOrd">
      <pc:chgData name="Manolis Perakis" userId="15ee87dac157088d" providerId="LiveId" clId="{26D4F795-3605-48D2-A960-78519CE9B3E1}" dt="2024-09-05T19:30:25.609" v="4853" actId="2085"/>
      <pc:docMkLst>
        <pc:docMk/>
      </pc:docMkLst>
      <pc:sldChg chg="addSp modSp mod">
        <pc:chgData name="Manolis Perakis" userId="15ee87dac157088d" providerId="LiveId" clId="{26D4F795-3605-48D2-A960-78519CE9B3E1}" dt="2024-09-04T15:52:26.956" v="3054" actId="20577"/>
        <pc:sldMkLst>
          <pc:docMk/>
          <pc:sldMk cId="0" sldId="256"/>
        </pc:sldMkLst>
      </pc:sldChg>
      <pc:sldChg chg="addSp modSp mod ord">
        <pc:chgData name="Manolis Perakis" userId="15ee87dac157088d" providerId="LiveId" clId="{26D4F795-3605-48D2-A960-78519CE9B3E1}" dt="2024-09-05T18:33:09.947" v="4842" actId="14100"/>
        <pc:sldMkLst>
          <pc:docMk/>
          <pc:sldMk cId="0" sldId="257"/>
        </pc:sldMkLst>
      </pc:sldChg>
      <pc:sldChg chg="addSp modSp del mod">
        <pc:chgData name="Manolis Perakis" userId="15ee87dac157088d" providerId="LiveId" clId="{26D4F795-3605-48D2-A960-78519CE9B3E1}" dt="2024-09-03T10:59:52.553" v="2986" actId="47"/>
        <pc:sldMkLst>
          <pc:docMk/>
          <pc:sldMk cId="0" sldId="279"/>
        </pc:sldMkLst>
      </pc:sldChg>
      <pc:sldChg chg="del">
        <pc:chgData name="Manolis Perakis" userId="15ee87dac157088d" providerId="LiveId" clId="{26D4F795-3605-48D2-A960-78519CE9B3E1}" dt="2024-09-03T10:03:19.369" v="2474" actId="47"/>
        <pc:sldMkLst>
          <pc:docMk/>
          <pc:sldMk cId="2719592885" sldId="300"/>
        </pc:sldMkLst>
      </pc:sldChg>
      <pc:sldChg chg="del">
        <pc:chgData name="Manolis Perakis" userId="15ee87dac157088d" providerId="LiveId" clId="{26D4F795-3605-48D2-A960-78519CE9B3E1}" dt="2024-09-03T10:03:19.369" v="2474" actId="47"/>
        <pc:sldMkLst>
          <pc:docMk/>
          <pc:sldMk cId="1848223890" sldId="301"/>
        </pc:sldMkLst>
      </pc:sldChg>
      <pc:sldChg chg="del">
        <pc:chgData name="Manolis Perakis" userId="15ee87dac157088d" providerId="LiveId" clId="{26D4F795-3605-48D2-A960-78519CE9B3E1}" dt="2024-09-03T10:03:19.369" v="2474" actId="47"/>
        <pc:sldMkLst>
          <pc:docMk/>
          <pc:sldMk cId="699867218" sldId="302"/>
        </pc:sldMkLst>
      </pc:sldChg>
      <pc:sldChg chg="del">
        <pc:chgData name="Manolis Perakis" userId="15ee87dac157088d" providerId="LiveId" clId="{26D4F795-3605-48D2-A960-78519CE9B3E1}" dt="2024-09-03T10:03:19.369" v="2474" actId="47"/>
        <pc:sldMkLst>
          <pc:docMk/>
          <pc:sldMk cId="374625993" sldId="303"/>
        </pc:sldMkLst>
      </pc:sldChg>
      <pc:sldChg chg="del">
        <pc:chgData name="Manolis Perakis" userId="15ee87dac157088d" providerId="LiveId" clId="{26D4F795-3605-48D2-A960-78519CE9B3E1}" dt="2024-09-03T10:03:19.369" v="2474" actId="47"/>
        <pc:sldMkLst>
          <pc:docMk/>
          <pc:sldMk cId="2440821629" sldId="304"/>
        </pc:sldMkLst>
      </pc:sldChg>
      <pc:sldChg chg="del">
        <pc:chgData name="Manolis Perakis" userId="15ee87dac157088d" providerId="LiveId" clId="{26D4F795-3605-48D2-A960-78519CE9B3E1}" dt="2024-09-03T10:03:19.369" v="2474" actId="47"/>
        <pc:sldMkLst>
          <pc:docMk/>
          <pc:sldMk cId="2811672898" sldId="305"/>
        </pc:sldMkLst>
      </pc:sldChg>
      <pc:sldChg chg="del">
        <pc:chgData name="Manolis Perakis" userId="15ee87dac157088d" providerId="LiveId" clId="{26D4F795-3605-48D2-A960-78519CE9B3E1}" dt="2024-09-03T10:03:19.369" v="2474" actId="47"/>
        <pc:sldMkLst>
          <pc:docMk/>
          <pc:sldMk cId="734206114" sldId="306"/>
        </pc:sldMkLst>
      </pc:sldChg>
      <pc:sldChg chg="del">
        <pc:chgData name="Manolis Perakis" userId="15ee87dac157088d" providerId="LiveId" clId="{26D4F795-3605-48D2-A960-78519CE9B3E1}" dt="2024-09-03T10:03:19.369" v="2474" actId="47"/>
        <pc:sldMkLst>
          <pc:docMk/>
          <pc:sldMk cId="2710277513" sldId="307"/>
        </pc:sldMkLst>
      </pc:sldChg>
      <pc:sldChg chg="del">
        <pc:chgData name="Manolis Perakis" userId="15ee87dac157088d" providerId="LiveId" clId="{26D4F795-3605-48D2-A960-78519CE9B3E1}" dt="2024-09-03T10:03:19.369" v="2474" actId="47"/>
        <pc:sldMkLst>
          <pc:docMk/>
          <pc:sldMk cId="4203875618" sldId="308"/>
        </pc:sldMkLst>
      </pc:sldChg>
      <pc:sldChg chg="del">
        <pc:chgData name="Manolis Perakis" userId="15ee87dac157088d" providerId="LiveId" clId="{26D4F795-3605-48D2-A960-78519CE9B3E1}" dt="2024-09-03T10:03:19.369" v="2474" actId="47"/>
        <pc:sldMkLst>
          <pc:docMk/>
          <pc:sldMk cId="795935949" sldId="309"/>
        </pc:sldMkLst>
      </pc:sldChg>
      <pc:sldChg chg="addSp modSp mod">
        <pc:chgData name="Manolis Perakis" userId="15ee87dac157088d" providerId="LiveId" clId="{26D4F795-3605-48D2-A960-78519CE9B3E1}" dt="2024-09-04T18:15:31.102" v="3729" actId="20577"/>
        <pc:sldMkLst>
          <pc:docMk/>
          <pc:sldMk cId="1674287536" sldId="310"/>
        </pc:sldMkLst>
      </pc:sldChg>
      <pc:sldChg chg="del">
        <pc:chgData name="Manolis Perakis" userId="15ee87dac157088d" providerId="LiveId" clId="{26D4F795-3605-48D2-A960-78519CE9B3E1}" dt="2024-09-03T10:03:19.369" v="2474" actId="47"/>
        <pc:sldMkLst>
          <pc:docMk/>
          <pc:sldMk cId="2097882994" sldId="311"/>
        </pc:sldMkLst>
      </pc:sldChg>
      <pc:sldChg chg="del">
        <pc:chgData name="Manolis Perakis" userId="15ee87dac157088d" providerId="LiveId" clId="{26D4F795-3605-48D2-A960-78519CE9B3E1}" dt="2024-09-03T10:03:19.369" v="2474" actId="47"/>
        <pc:sldMkLst>
          <pc:docMk/>
          <pc:sldMk cId="1566469703" sldId="312"/>
        </pc:sldMkLst>
      </pc:sldChg>
      <pc:sldChg chg="del">
        <pc:chgData name="Manolis Perakis" userId="15ee87dac157088d" providerId="LiveId" clId="{26D4F795-3605-48D2-A960-78519CE9B3E1}" dt="2024-09-03T10:03:19.369" v="2474" actId="47"/>
        <pc:sldMkLst>
          <pc:docMk/>
          <pc:sldMk cId="87889670" sldId="313"/>
        </pc:sldMkLst>
      </pc:sldChg>
      <pc:sldChg chg="del">
        <pc:chgData name="Manolis Perakis" userId="15ee87dac157088d" providerId="LiveId" clId="{26D4F795-3605-48D2-A960-78519CE9B3E1}" dt="2024-09-03T10:03:19.369" v="2474" actId="47"/>
        <pc:sldMkLst>
          <pc:docMk/>
          <pc:sldMk cId="64348291" sldId="314"/>
        </pc:sldMkLst>
      </pc:sldChg>
      <pc:sldChg chg="del">
        <pc:chgData name="Manolis Perakis" userId="15ee87dac157088d" providerId="LiveId" clId="{26D4F795-3605-48D2-A960-78519CE9B3E1}" dt="2024-09-03T10:03:19.369" v="2474" actId="47"/>
        <pc:sldMkLst>
          <pc:docMk/>
          <pc:sldMk cId="1862456919" sldId="315"/>
        </pc:sldMkLst>
      </pc:sldChg>
      <pc:sldChg chg="del">
        <pc:chgData name="Manolis Perakis" userId="15ee87dac157088d" providerId="LiveId" clId="{26D4F795-3605-48D2-A960-78519CE9B3E1}" dt="2024-09-03T10:03:19.369" v="2474" actId="47"/>
        <pc:sldMkLst>
          <pc:docMk/>
          <pc:sldMk cId="3752653793" sldId="316"/>
        </pc:sldMkLst>
      </pc:sldChg>
      <pc:sldChg chg="del">
        <pc:chgData name="Manolis Perakis" userId="15ee87dac157088d" providerId="LiveId" clId="{26D4F795-3605-48D2-A960-78519CE9B3E1}" dt="2024-09-03T10:03:19.369" v="2474" actId="47"/>
        <pc:sldMkLst>
          <pc:docMk/>
          <pc:sldMk cId="127283854" sldId="317"/>
        </pc:sldMkLst>
      </pc:sldChg>
      <pc:sldChg chg="del">
        <pc:chgData name="Manolis Perakis" userId="15ee87dac157088d" providerId="LiveId" clId="{26D4F795-3605-48D2-A960-78519CE9B3E1}" dt="2024-09-03T10:03:19.369" v="2474" actId="47"/>
        <pc:sldMkLst>
          <pc:docMk/>
          <pc:sldMk cId="1884911429" sldId="318"/>
        </pc:sldMkLst>
      </pc:sldChg>
      <pc:sldChg chg="del">
        <pc:chgData name="Manolis Perakis" userId="15ee87dac157088d" providerId="LiveId" clId="{26D4F795-3605-48D2-A960-78519CE9B3E1}" dt="2024-09-03T10:03:19.369" v="2474" actId="47"/>
        <pc:sldMkLst>
          <pc:docMk/>
          <pc:sldMk cId="1868743133" sldId="319"/>
        </pc:sldMkLst>
      </pc:sldChg>
      <pc:sldChg chg="del">
        <pc:chgData name="Manolis Perakis" userId="15ee87dac157088d" providerId="LiveId" clId="{26D4F795-3605-48D2-A960-78519CE9B3E1}" dt="2024-09-03T10:03:19.369" v="2474" actId="47"/>
        <pc:sldMkLst>
          <pc:docMk/>
          <pc:sldMk cId="843773816" sldId="320"/>
        </pc:sldMkLst>
      </pc:sldChg>
      <pc:sldChg chg="del">
        <pc:chgData name="Manolis Perakis" userId="15ee87dac157088d" providerId="LiveId" clId="{26D4F795-3605-48D2-A960-78519CE9B3E1}" dt="2024-09-03T10:03:19.369" v="2474" actId="47"/>
        <pc:sldMkLst>
          <pc:docMk/>
          <pc:sldMk cId="2017336191" sldId="321"/>
        </pc:sldMkLst>
      </pc:sldChg>
      <pc:sldChg chg="del">
        <pc:chgData name="Manolis Perakis" userId="15ee87dac157088d" providerId="LiveId" clId="{26D4F795-3605-48D2-A960-78519CE9B3E1}" dt="2024-09-03T10:03:19.369" v="2474" actId="47"/>
        <pc:sldMkLst>
          <pc:docMk/>
          <pc:sldMk cId="3621287951" sldId="322"/>
        </pc:sldMkLst>
      </pc:sldChg>
      <pc:sldChg chg="del">
        <pc:chgData name="Manolis Perakis" userId="15ee87dac157088d" providerId="LiveId" clId="{26D4F795-3605-48D2-A960-78519CE9B3E1}" dt="2024-09-03T10:03:19.369" v="2474" actId="47"/>
        <pc:sldMkLst>
          <pc:docMk/>
          <pc:sldMk cId="1525382338" sldId="323"/>
        </pc:sldMkLst>
      </pc:sldChg>
      <pc:sldChg chg="del">
        <pc:chgData name="Manolis Perakis" userId="15ee87dac157088d" providerId="LiveId" clId="{26D4F795-3605-48D2-A960-78519CE9B3E1}" dt="2024-09-03T10:03:19.369" v="2474" actId="47"/>
        <pc:sldMkLst>
          <pc:docMk/>
          <pc:sldMk cId="467714909" sldId="324"/>
        </pc:sldMkLst>
      </pc:sldChg>
      <pc:sldChg chg="del">
        <pc:chgData name="Manolis Perakis" userId="15ee87dac157088d" providerId="LiveId" clId="{26D4F795-3605-48D2-A960-78519CE9B3E1}" dt="2024-09-03T10:03:19.369" v="2474" actId="47"/>
        <pc:sldMkLst>
          <pc:docMk/>
          <pc:sldMk cId="3668269678" sldId="325"/>
        </pc:sldMkLst>
      </pc:sldChg>
      <pc:sldChg chg="addSp modSp mod ord">
        <pc:chgData name="Manolis Perakis" userId="15ee87dac157088d" providerId="LiveId" clId="{26D4F795-3605-48D2-A960-78519CE9B3E1}" dt="2024-09-04T15:51:35.541" v="2988" actId="20577"/>
        <pc:sldMkLst>
          <pc:docMk/>
          <pc:sldMk cId="1151080041" sldId="326"/>
        </pc:sldMkLst>
      </pc:sldChg>
      <pc:sldChg chg="del">
        <pc:chgData name="Manolis Perakis" userId="15ee87dac157088d" providerId="LiveId" clId="{26D4F795-3605-48D2-A960-78519CE9B3E1}" dt="2024-09-03T10:03:19.369" v="2474" actId="47"/>
        <pc:sldMkLst>
          <pc:docMk/>
          <pc:sldMk cId="475015496" sldId="328"/>
        </pc:sldMkLst>
      </pc:sldChg>
      <pc:sldChg chg="del">
        <pc:chgData name="Manolis Perakis" userId="15ee87dac157088d" providerId="LiveId" clId="{26D4F795-3605-48D2-A960-78519CE9B3E1}" dt="2024-09-03T10:03:19.369" v="2474" actId="47"/>
        <pc:sldMkLst>
          <pc:docMk/>
          <pc:sldMk cId="1377727859" sldId="329"/>
        </pc:sldMkLst>
      </pc:sldChg>
      <pc:sldChg chg="del">
        <pc:chgData name="Manolis Perakis" userId="15ee87dac157088d" providerId="LiveId" clId="{26D4F795-3605-48D2-A960-78519CE9B3E1}" dt="2024-09-03T10:03:19.369" v="2474" actId="47"/>
        <pc:sldMkLst>
          <pc:docMk/>
          <pc:sldMk cId="4002582380" sldId="330"/>
        </pc:sldMkLst>
      </pc:sldChg>
      <pc:sldChg chg="addSp modSp add mod">
        <pc:chgData name="Manolis Perakis" userId="15ee87dac157088d" providerId="LiveId" clId="{26D4F795-3605-48D2-A960-78519CE9B3E1}" dt="2024-09-04T18:24:40.530" v="3771" actId="20577"/>
        <pc:sldMkLst>
          <pc:docMk/>
          <pc:sldMk cId="1087033686" sldId="331"/>
        </pc:sldMkLst>
      </pc:sldChg>
      <pc:sldChg chg="addSp modSp add mod">
        <pc:chgData name="Manolis Perakis" userId="15ee87dac157088d" providerId="LiveId" clId="{26D4F795-3605-48D2-A960-78519CE9B3E1}" dt="2024-09-03T10:51:55.276" v="2875" actId="20577"/>
        <pc:sldMkLst>
          <pc:docMk/>
          <pc:sldMk cId="4178626707" sldId="332"/>
        </pc:sldMkLst>
      </pc:sldChg>
      <pc:sldChg chg="addSp modSp add mod">
        <pc:chgData name="Manolis Perakis" userId="15ee87dac157088d" providerId="LiveId" clId="{26D4F795-3605-48D2-A960-78519CE9B3E1}" dt="2024-09-04T19:01:04.603" v="3793" actId="948"/>
        <pc:sldMkLst>
          <pc:docMk/>
          <pc:sldMk cId="3621622087" sldId="333"/>
        </pc:sldMkLst>
      </pc:sldChg>
      <pc:sldChg chg="addSp modSp mod">
        <pc:chgData name="Manolis Perakis" userId="15ee87dac157088d" providerId="LiveId" clId="{26D4F795-3605-48D2-A960-78519CE9B3E1}" dt="2024-09-03T10:53:04.363" v="2944" actId="20577"/>
        <pc:sldMkLst>
          <pc:docMk/>
          <pc:sldMk cId="2830565370" sldId="334"/>
        </pc:sldMkLst>
      </pc:sldChg>
      <pc:sldChg chg="addSp modSp mod">
        <pc:chgData name="Manolis Perakis" userId="15ee87dac157088d" providerId="LiveId" clId="{26D4F795-3605-48D2-A960-78519CE9B3E1}" dt="2024-09-05T14:24:35.351" v="3825" actId="20577"/>
        <pc:sldMkLst>
          <pc:docMk/>
          <pc:sldMk cId="4205428824" sldId="335"/>
        </pc:sldMkLst>
      </pc:sldChg>
      <pc:sldChg chg="addSp modSp mod">
        <pc:chgData name="Manolis Perakis" userId="15ee87dac157088d" providerId="LiveId" clId="{26D4F795-3605-48D2-A960-78519CE9B3E1}" dt="2024-09-03T10:57:21.751" v="2962" actId="20577"/>
        <pc:sldMkLst>
          <pc:docMk/>
          <pc:sldMk cId="2826552625" sldId="336"/>
        </pc:sldMkLst>
      </pc:sldChg>
      <pc:sldChg chg="addSp modSp mod">
        <pc:chgData name="Manolis Perakis" userId="15ee87dac157088d" providerId="LiveId" clId="{26D4F795-3605-48D2-A960-78519CE9B3E1}" dt="2024-09-05T14:25:34.201" v="3826" actId="255"/>
        <pc:sldMkLst>
          <pc:docMk/>
          <pc:sldMk cId="471126106" sldId="337"/>
        </pc:sldMkLst>
      </pc:sldChg>
      <pc:sldChg chg="addSp modSp mod">
        <pc:chgData name="Manolis Perakis" userId="15ee87dac157088d" providerId="LiveId" clId="{26D4F795-3605-48D2-A960-78519CE9B3E1}" dt="2024-09-05T14:26:01.983" v="3844" actId="113"/>
        <pc:sldMkLst>
          <pc:docMk/>
          <pc:sldMk cId="2189933111" sldId="338"/>
        </pc:sldMkLst>
      </pc:sldChg>
      <pc:sldChg chg="addSp modSp mod">
        <pc:chgData name="Manolis Perakis" userId="15ee87dac157088d" providerId="LiveId" clId="{26D4F795-3605-48D2-A960-78519CE9B3E1}" dt="2024-09-05T14:41:56.437" v="4064" actId="21"/>
        <pc:sldMkLst>
          <pc:docMk/>
          <pc:sldMk cId="3589502779" sldId="339"/>
        </pc:sldMkLst>
      </pc:sldChg>
      <pc:sldChg chg="modSp del mod">
        <pc:chgData name="Manolis Perakis" userId="15ee87dac157088d" providerId="LiveId" clId="{26D4F795-3605-48D2-A960-78519CE9B3E1}" dt="2024-09-03T10:58:21.499" v="2975" actId="47"/>
        <pc:sldMkLst>
          <pc:docMk/>
          <pc:sldMk cId="349195759" sldId="340"/>
        </pc:sldMkLst>
      </pc:sldChg>
      <pc:sldChg chg="del">
        <pc:chgData name="Manolis Perakis" userId="15ee87dac157088d" providerId="LiveId" clId="{26D4F795-3605-48D2-A960-78519CE9B3E1}" dt="2024-09-03T09:56:08.182" v="2029" actId="47"/>
        <pc:sldMkLst>
          <pc:docMk/>
          <pc:sldMk cId="2115579469" sldId="341"/>
        </pc:sldMkLst>
      </pc:sldChg>
      <pc:sldChg chg="modSp del mod">
        <pc:chgData name="Manolis Perakis" userId="15ee87dac157088d" providerId="LiveId" clId="{26D4F795-3605-48D2-A960-78519CE9B3E1}" dt="2024-09-03T09:59:13.500" v="2188" actId="47"/>
        <pc:sldMkLst>
          <pc:docMk/>
          <pc:sldMk cId="2258217805" sldId="342"/>
        </pc:sldMkLst>
      </pc:sldChg>
      <pc:sldChg chg="addSp modSp mod">
        <pc:chgData name="Manolis Perakis" userId="15ee87dac157088d" providerId="LiveId" clId="{26D4F795-3605-48D2-A960-78519CE9B3E1}" dt="2024-09-05T14:27:39" v="3846" actId="113"/>
        <pc:sldMkLst>
          <pc:docMk/>
          <pc:sldMk cId="803022478" sldId="343"/>
        </pc:sldMkLst>
      </pc:sldChg>
      <pc:sldChg chg="addSp modSp mod">
        <pc:chgData name="Manolis Perakis" userId="15ee87dac157088d" providerId="LiveId" clId="{26D4F795-3605-48D2-A960-78519CE9B3E1}" dt="2024-09-05T14:28:24.860" v="3885" actId="20577"/>
        <pc:sldMkLst>
          <pc:docMk/>
          <pc:sldMk cId="1834623398" sldId="344"/>
        </pc:sldMkLst>
      </pc:sldChg>
      <pc:sldChg chg="del">
        <pc:chgData name="Manolis Perakis" userId="15ee87dac157088d" providerId="LiveId" clId="{26D4F795-3605-48D2-A960-78519CE9B3E1}" dt="2024-09-03T10:03:09.846" v="2473" actId="47"/>
        <pc:sldMkLst>
          <pc:docMk/>
          <pc:sldMk cId="1997478382" sldId="345"/>
        </pc:sldMkLst>
      </pc:sldChg>
      <pc:sldChg chg="addSp modSp add mod">
        <pc:chgData name="Manolis Perakis" userId="15ee87dac157088d" providerId="LiveId" clId="{26D4F795-3605-48D2-A960-78519CE9B3E1}" dt="2024-09-03T10:50:01.599" v="2823"/>
        <pc:sldMkLst>
          <pc:docMk/>
          <pc:sldMk cId="266121078" sldId="346"/>
        </pc:sldMkLst>
      </pc:sldChg>
      <pc:sldChg chg="addSp delSp modSp add mod">
        <pc:chgData name="Manolis Perakis" userId="15ee87dac157088d" providerId="LiveId" clId="{26D4F795-3605-48D2-A960-78519CE9B3E1}" dt="2024-09-03T10:50:05.442" v="2824"/>
        <pc:sldMkLst>
          <pc:docMk/>
          <pc:sldMk cId="1287540812" sldId="347"/>
        </pc:sldMkLst>
      </pc:sldChg>
      <pc:sldChg chg="addSp modSp add mod ord">
        <pc:chgData name="Manolis Perakis" userId="15ee87dac157088d" providerId="LiveId" clId="{26D4F795-3605-48D2-A960-78519CE9B3E1}" dt="2024-09-05T14:41:02.295" v="4034" actId="14100"/>
        <pc:sldMkLst>
          <pc:docMk/>
          <pc:sldMk cId="4128283035" sldId="348"/>
        </pc:sldMkLst>
      </pc:sldChg>
      <pc:sldChg chg="addSp delSp modSp add mod chgLayout">
        <pc:chgData name="Manolis Perakis" userId="15ee87dac157088d" providerId="LiveId" clId="{26D4F795-3605-48D2-A960-78519CE9B3E1}" dt="2024-09-05T19:30:25.609" v="4853" actId="2085"/>
        <pc:sldMkLst>
          <pc:docMk/>
          <pc:sldMk cId="297124329" sldId="349"/>
        </pc:sldMkLst>
      </pc:sldChg>
      <pc:sldChg chg="modSp add mod">
        <pc:chgData name="Manolis Perakis" userId="15ee87dac157088d" providerId="LiveId" clId="{26D4F795-3605-48D2-A960-78519CE9B3E1}" dt="2024-09-04T18:24:29.979" v="3768" actId="255"/>
        <pc:sldMkLst>
          <pc:docMk/>
          <pc:sldMk cId="638441623" sldId="350"/>
        </pc:sldMkLst>
      </pc:sldChg>
      <pc:sldChg chg="modSp add mod">
        <pc:chgData name="Manolis Perakis" userId="15ee87dac157088d" providerId="LiveId" clId="{26D4F795-3605-48D2-A960-78519CE9B3E1}" dt="2024-09-04T19:01:59.641" v="3815" actId="113"/>
        <pc:sldMkLst>
          <pc:docMk/>
          <pc:sldMk cId="81996702" sldId="351"/>
        </pc:sldMkLst>
      </pc:sldChg>
      <pc:sldChg chg="modSp add mod">
        <pc:chgData name="Manolis Perakis" userId="15ee87dac157088d" providerId="LiveId" clId="{26D4F795-3605-48D2-A960-78519CE9B3E1}" dt="2024-09-05T14:42:43.647" v="4160" actId="255"/>
        <pc:sldMkLst>
          <pc:docMk/>
          <pc:sldMk cId="2162790462" sldId="35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E2DD391-E26D-153C-9E14-8054C67BEE0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l-GR"/>
          </a:p>
        </p:txBody>
      </p:sp>
      <p:sp>
        <p:nvSpPr>
          <p:cNvPr id="81923" name="Rectangle 3">
            <a:extLst>
              <a:ext uri="{FF2B5EF4-FFF2-40B4-BE49-F238E27FC236}">
                <a16:creationId xmlns:a16="http://schemas.microsoft.com/office/drawing/2014/main" id="{C4B1E271-B7E1-43D9-9073-BE47D028CE9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l-GR"/>
          </a:p>
        </p:txBody>
      </p:sp>
      <p:sp>
        <p:nvSpPr>
          <p:cNvPr id="81924" name="Rectangle 4">
            <a:extLst>
              <a:ext uri="{FF2B5EF4-FFF2-40B4-BE49-F238E27FC236}">
                <a16:creationId xmlns:a16="http://schemas.microsoft.com/office/drawing/2014/main" id="{A354171C-A7B4-D575-50A3-F17817F0DC6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a:extLst>
              <a:ext uri="{FF2B5EF4-FFF2-40B4-BE49-F238E27FC236}">
                <a16:creationId xmlns:a16="http://schemas.microsoft.com/office/drawing/2014/main" id="{F108559B-7C43-0FB9-63D6-AC0875BCB471}"/>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81926" name="Rectangle 6">
            <a:extLst>
              <a:ext uri="{FF2B5EF4-FFF2-40B4-BE49-F238E27FC236}">
                <a16:creationId xmlns:a16="http://schemas.microsoft.com/office/drawing/2014/main" id="{3FB46F6A-3485-5D5A-6029-A54793E3753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l-GR"/>
          </a:p>
        </p:txBody>
      </p:sp>
      <p:sp>
        <p:nvSpPr>
          <p:cNvPr id="81927" name="Rectangle 7">
            <a:extLst>
              <a:ext uri="{FF2B5EF4-FFF2-40B4-BE49-F238E27FC236}">
                <a16:creationId xmlns:a16="http://schemas.microsoft.com/office/drawing/2014/main" id="{75BDD319-0946-611C-F9E4-6675FED8116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B4C61CC-1512-4653-A1D8-A3A1A58A5649}" type="slidenum">
              <a:rPr lang="en-US" altLang="el-GR"/>
              <a:pPr/>
              <a:t>‹#›</a:t>
            </a:fld>
            <a:endParaRPr lang="en-US" alt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62A13EF-1A28-B039-DB1D-2D579E90470A}"/>
              </a:ext>
            </a:extLst>
          </p:cNvPr>
          <p:cNvSpPr>
            <a:spLocks noGrp="1" noChangeArrowheads="1"/>
          </p:cNvSpPr>
          <p:nvPr>
            <p:ph type="sldNum" sz="quarter" idx="5"/>
          </p:nvPr>
        </p:nvSpPr>
        <p:spPr>
          <a:ln/>
        </p:spPr>
        <p:txBody>
          <a:bodyPr/>
          <a:lstStyle/>
          <a:p>
            <a:fld id="{645A3509-8573-4D6E-8416-BB092A3B00AA}" type="slidenum">
              <a:rPr lang="en-US" altLang="el-GR"/>
              <a:pPr/>
              <a:t>1</a:t>
            </a:fld>
            <a:endParaRPr lang="en-US" altLang="el-GR"/>
          </a:p>
        </p:txBody>
      </p:sp>
      <p:sp>
        <p:nvSpPr>
          <p:cNvPr id="107522" name="Rectangle 2">
            <a:extLst>
              <a:ext uri="{FF2B5EF4-FFF2-40B4-BE49-F238E27FC236}">
                <a16:creationId xmlns:a16="http://schemas.microsoft.com/office/drawing/2014/main" id="{6FFE0EDC-FC0A-515A-445B-8685ACA0161E}"/>
              </a:ext>
            </a:extLst>
          </p:cNvPr>
          <p:cNvSpPr>
            <a:spLocks noGrp="1" noRot="1" noChangeAspect="1" noChangeArrowheads="1" noTextEdit="1"/>
          </p:cNvSpPr>
          <p:nvPr>
            <p:ph type="sldImg"/>
          </p:nvPr>
        </p:nvSpPr>
        <p:spPr>
          <a:ln/>
        </p:spPr>
      </p:sp>
      <p:sp>
        <p:nvSpPr>
          <p:cNvPr id="107523" name="Rectangle 3">
            <a:extLst>
              <a:ext uri="{FF2B5EF4-FFF2-40B4-BE49-F238E27FC236}">
                <a16:creationId xmlns:a16="http://schemas.microsoft.com/office/drawing/2014/main" id="{CAEE09BF-727E-0949-3CA8-09C3C4035C14}"/>
              </a:ext>
            </a:extLst>
          </p:cNvPr>
          <p:cNvSpPr>
            <a:spLocks noGrp="1" noChangeArrowheads="1"/>
          </p:cNvSpPr>
          <p:nvPr>
            <p:ph type="body" idx="1"/>
          </p:nvPr>
        </p:nvSpPr>
        <p:spPr/>
        <p:txBody>
          <a:bodyPr/>
          <a:lstStyle/>
          <a:p>
            <a:endParaRPr lang="ru-RU" alt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A45A1B-5B80-34BB-D953-A6D90BE5E892}"/>
              </a:ext>
            </a:extLst>
          </p:cNvPr>
          <p:cNvSpPr>
            <a:spLocks noGrp="1" noChangeArrowheads="1"/>
          </p:cNvSpPr>
          <p:nvPr>
            <p:ph type="sldNum" sz="quarter" idx="5"/>
          </p:nvPr>
        </p:nvSpPr>
        <p:spPr>
          <a:ln/>
        </p:spPr>
        <p:txBody>
          <a:bodyPr/>
          <a:lstStyle/>
          <a:p>
            <a:fld id="{84CDC323-6383-4C18-9F23-BDA984F95046}" type="slidenum">
              <a:rPr lang="en-US" altLang="el-GR"/>
              <a:pPr/>
              <a:t>10</a:t>
            </a:fld>
            <a:endParaRPr lang="en-US" altLang="el-GR"/>
          </a:p>
        </p:txBody>
      </p:sp>
      <p:sp>
        <p:nvSpPr>
          <p:cNvPr id="112642" name="Rectangle 2">
            <a:extLst>
              <a:ext uri="{FF2B5EF4-FFF2-40B4-BE49-F238E27FC236}">
                <a16:creationId xmlns:a16="http://schemas.microsoft.com/office/drawing/2014/main" id="{3224E425-1E05-39E8-7E63-7F5580040B1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EC2F866C-C1FE-13AF-907B-68E80328B7F1}"/>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361829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B19BD-C0DA-CF98-8549-4BE1C3DEB09D}"/>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529E99C8-8B79-F87C-4FA1-35A58D852BE8}"/>
              </a:ext>
            </a:extLst>
          </p:cNvPr>
          <p:cNvSpPr>
            <a:spLocks noGrp="1" noChangeArrowheads="1"/>
          </p:cNvSpPr>
          <p:nvPr>
            <p:ph type="sldNum" sz="quarter" idx="5"/>
          </p:nvPr>
        </p:nvSpPr>
        <p:spPr>
          <a:ln/>
        </p:spPr>
        <p:txBody>
          <a:bodyPr/>
          <a:lstStyle/>
          <a:p>
            <a:fld id="{84CDC323-6383-4C18-9F23-BDA984F95046}" type="slidenum">
              <a:rPr lang="en-US" altLang="el-GR"/>
              <a:pPr/>
              <a:t>11</a:t>
            </a:fld>
            <a:endParaRPr lang="en-US" altLang="el-GR"/>
          </a:p>
        </p:txBody>
      </p:sp>
      <p:sp>
        <p:nvSpPr>
          <p:cNvPr id="112642" name="Rectangle 2">
            <a:extLst>
              <a:ext uri="{FF2B5EF4-FFF2-40B4-BE49-F238E27FC236}">
                <a16:creationId xmlns:a16="http://schemas.microsoft.com/office/drawing/2014/main" id="{33C538C7-7DE6-B26D-E824-FF39349E7C80}"/>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F2DBE4D5-FD60-DBA5-8219-FE0CDA24A3C9}"/>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944558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D2600-EF36-4673-6FAC-B73781A28C89}"/>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10FF093C-D560-CE69-39CC-D621B3E0B537}"/>
              </a:ext>
            </a:extLst>
          </p:cNvPr>
          <p:cNvSpPr>
            <a:spLocks noGrp="1" noChangeArrowheads="1"/>
          </p:cNvSpPr>
          <p:nvPr>
            <p:ph type="sldNum" sz="quarter" idx="5"/>
          </p:nvPr>
        </p:nvSpPr>
        <p:spPr>
          <a:ln/>
        </p:spPr>
        <p:txBody>
          <a:bodyPr/>
          <a:lstStyle/>
          <a:p>
            <a:fld id="{84CDC323-6383-4C18-9F23-BDA984F95046}" type="slidenum">
              <a:rPr lang="en-US" altLang="el-GR"/>
              <a:pPr/>
              <a:t>12</a:t>
            </a:fld>
            <a:endParaRPr lang="en-US" altLang="el-GR"/>
          </a:p>
        </p:txBody>
      </p:sp>
      <p:sp>
        <p:nvSpPr>
          <p:cNvPr id="112642" name="Rectangle 2">
            <a:extLst>
              <a:ext uri="{FF2B5EF4-FFF2-40B4-BE49-F238E27FC236}">
                <a16:creationId xmlns:a16="http://schemas.microsoft.com/office/drawing/2014/main" id="{C49F7EC5-9D01-F75B-205D-D2FF089AE77F}"/>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29A86E36-42C5-5FCC-F519-754A24471D08}"/>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9579262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271E2-F7D9-C266-4CCC-7E361268B0CF}"/>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8E4004F4-D227-A57B-363B-F865CA736500}"/>
              </a:ext>
            </a:extLst>
          </p:cNvPr>
          <p:cNvSpPr>
            <a:spLocks noGrp="1" noChangeArrowheads="1"/>
          </p:cNvSpPr>
          <p:nvPr>
            <p:ph type="sldNum" sz="quarter" idx="5"/>
          </p:nvPr>
        </p:nvSpPr>
        <p:spPr>
          <a:ln/>
        </p:spPr>
        <p:txBody>
          <a:bodyPr/>
          <a:lstStyle/>
          <a:p>
            <a:fld id="{84CDC323-6383-4C18-9F23-BDA984F95046}" type="slidenum">
              <a:rPr lang="en-US" altLang="el-GR"/>
              <a:pPr/>
              <a:t>13</a:t>
            </a:fld>
            <a:endParaRPr lang="en-US" altLang="el-GR"/>
          </a:p>
        </p:txBody>
      </p:sp>
      <p:sp>
        <p:nvSpPr>
          <p:cNvPr id="112642" name="Rectangle 2">
            <a:extLst>
              <a:ext uri="{FF2B5EF4-FFF2-40B4-BE49-F238E27FC236}">
                <a16:creationId xmlns:a16="http://schemas.microsoft.com/office/drawing/2014/main" id="{98604EB8-5778-0824-481E-0E73275B28F2}"/>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F3271A43-92D1-FC2D-1048-BBEE9246E64E}"/>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8237227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2B68C-D65E-86C6-864C-1FE17B5CC169}"/>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A69AEB7A-1C5D-74B1-32D6-2E6ACEF54913}"/>
              </a:ext>
            </a:extLst>
          </p:cNvPr>
          <p:cNvSpPr>
            <a:spLocks noGrp="1" noChangeArrowheads="1"/>
          </p:cNvSpPr>
          <p:nvPr>
            <p:ph type="sldNum" sz="quarter" idx="5"/>
          </p:nvPr>
        </p:nvSpPr>
        <p:spPr>
          <a:ln/>
        </p:spPr>
        <p:txBody>
          <a:bodyPr/>
          <a:lstStyle/>
          <a:p>
            <a:fld id="{84CDC323-6383-4C18-9F23-BDA984F95046}" type="slidenum">
              <a:rPr lang="en-US" altLang="el-GR"/>
              <a:pPr/>
              <a:t>14</a:t>
            </a:fld>
            <a:endParaRPr lang="en-US" altLang="el-GR"/>
          </a:p>
        </p:txBody>
      </p:sp>
      <p:sp>
        <p:nvSpPr>
          <p:cNvPr id="112642" name="Rectangle 2">
            <a:extLst>
              <a:ext uri="{FF2B5EF4-FFF2-40B4-BE49-F238E27FC236}">
                <a16:creationId xmlns:a16="http://schemas.microsoft.com/office/drawing/2014/main" id="{7DCA38E0-A83A-B2FF-990E-656E62EFFA7B}"/>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2A20C2CF-C5AB-C7C3-9C5A-8602A9CEFF2E}"/>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310558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1C80C-4102-7379-6509-75B66E0BAD3F}"/>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68F3A851-429B-31EF-AD7C-4046DD6EBAEB}"/>
              </a:ext>
            </a:extLst>
          </p:cNvPr>
          <p:cNvSpPr>
            <a:spLocks noGrp="1" noChangeArrowheads="1"/>
          </p:cNvSpPr>
          <p:nvPr>
            <p:ph type="sldNum" sz="quarter" idx="5"/>
          </p:nvPr>
        </p:nvSpPr>
        <p:spPr>
          <a:ln/>
        </p:spPr>
        <p:txBody>
          <a:bodyPr/>
          <a:lstStyle/>
          <a:p>
            <a:fld id="{84CDC323-6383-4C18-9F23-BDA984F95046}" type="slidenum">
              <a:rPr lang="en-US" altLang="el-GR"/>
              <a:pPr/>
              <a:t>15</a:t>
            </a:fld>
            <a:endParaRPr lang="en-US" altLang="el-GR"/>
          </a:p>
        </p:txBody>
      </p:sp>
      <p:sp>
        <p:nvSpPr>
          <p:cNvPr id="112642" name="Rectangle 2">
            <a:extLst>
              <a:ext uri="{FF2B5EF4-FFF2-40B4-BE49-F238E27FC236}">
                <a16:creationId xmlns:a16="http://schemas.microsoft.com/office/drawing/2014/main" id="{60346F3A-AA2B-DD8B-5C77-10D947CFFB80}"/>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B5A1DC9C-023E-E912-13BC-5426AAAEF995}"/>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732144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D318F-63F5-73EA-1755-09C66B5DF974}"/>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44B461D0-A969-BC9B-4C93-C18BCF862696}"/>
              </a:ext>
            </a:extLst>
          </p:cNvPr>
          <p:cNvSpPr>
            <a:spLocks noGrp="1" noChangeArrowheads="1"/>
          </p:cNvSpPr>
          <p:nvPr>
            <p:ph type="sldNum" sz="quarter" idx="5"/>
          </p:nvPr>
        </p:nvSpPr>
        <p:spPr>
          <a:ln/>
        </p:spPr>
        <p:txBody>
          <a:bodyPr/>
          <a:lstStyle/>
          <a:p>
            <a:fld id="{84CDC323-6383-4C18-9F23-BDA984F95046}" type="slidenum">
              <a:rPr lang="en-US" altLang="el-GR"/>
              <a:pPr/>
              <a:t>16</a:t>
            </a:fld>
            <a:endParaRPr lang="en-US" altLang="el-GR"/>
          </a:p>
        </p:txBody>
      </p:sp>
      <p:sp>
        <p:nvSpPr>
          <p:cNvPr id="112642" name="Rectangle 2">
            <a:extLst>
              <a:ext uri="{FF2B5EF4-FFF2-40B4-BE49-F238E27FC236}">
                <a16:creationId xmlns:a16="http://schemas.microsoft.com/office/drawing/2014/main" id="{065A090E-1AC2-F393-6A8F-2420537AAE95}"/>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11B55E58-846C-5BC7-46E2-70171B4ADF26}"/>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348837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D2C9C-D3A7-5578-042F-DB0468EFD1DC}"/>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1904A579-D681-2776-A6BC-2A99FEE141CF}"/>
              </a:ext>
            </a:extLst>
          </p:cNvPr>
          <p:cNvSpPr>
            <a:spLocks noGrp="1" noChangeArrowheads="1"/>
          </p:cNvSpPr>
          <p:nvPr>
            <p:ph type="sldNum" sz="quarter" idx="5"/>
          </p:nvPr>
        </p:nvSpPr>
        <p:spPr>
          <a:ln/>
        </p:spPr>
        <p:txBody>
          <a:bodyPr/>
          <a:lstStyle/>
          <a:p>
            <a:fld id="{84CDC323-6383-4C18-9F23-BDA984F95046}" type="slidenum">
              <a:rPr lang="en-US" altLang="el-GR"/>
              <a:pPr/>
              <a:t>17</a:t>
            </a:fld>
            <a:endParaRPr lang="en-US" altLang="el-GR"/>
          </a:p>
        </p:txBody>
      </p:sp>
      <p:sp>
        <p:nvSpPr>
          <p:cNvPr id="112642" name="Rectangle 2">
            <a:extLst>
              <a:ext uri="{FF2B5EF4-FFF2-40B4-BE49-F238E27FC236}">
                <a16:creationId xmlns:a16="http://schemas.microsoft.com/office/drawing/2014/main" id="{46B99A79-6F31-F6C6-F4D5-CDC8C73A3A5D}"/>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7E6E0713-CC19-04F4-FB7A-F6E4A01DBF06}"/>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7284439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D7EDF-6920-9825-B00F-CABFB461CCDC}"/>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3365B2B9-E4F4-4895-C430-AC3B89EF4A63}"/>
              </a:ext>
            </a:extLst>
          </p:cNvPr>
          <p:cNvSpPr>
            <a:spLocks noGrp="1" noChangeArrowheads="1"/>
          </p:cNvSpPr>
          <p:nvPr>
            <p:ph type="sldNum" sz="quarter" idx="5"/>
          </p:nvPr>
        </p:nvSpPr>
        <p:spPr>
          <a:ln/>
        </p:spPr>
        <p:txBody>
          <a:bodyPr/>
          <a:lstStyle/>
          <a:p>
            <a:fld id="{95657BE1-AE61-482A-B0C4-68FBCD3184FC}" type="slidenum">
              <a:rPr lang="en-US" altLang="el-GR"/>
              <a:pPr/>
              <a:t>18</a:t>
            </a:fld>
            <a:endParaRPr lang="en-US" altLang="el-GR"/>
          </a:p>
        </p:txBody>
      </p:sp>
      <p:sp>
        <p:nvSpPr>
          <p:cNvPr id="110594" name="Rectangle 2">
            <a:extLst>
              <a:ext uri="{FF2B5EF4-FFF2-40B4-BE49-F238E27FC236}">
                <a16:creationId xmlns:a16="http://schemas.microsoft.com/office/drawing/2014/main" id="{7EC26AAA-DA57-95C2-21A9-AE861B7DF3DB}"/>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88CD60CC-A45D-62D4-C3A7-50B535AFF161}"/>
              </a:ext>
            </a:extLst>
          </p:cNvPr>
          <p:cNvSpPr>
            <a:spLocks noGrp="1" noChangeArrowheads="1"/>
          </p:cNvSpPr>
          <p:nvPr>
            <p:ph type="body" idx="1"/>
          </p:nvPr>
        </p:nvSpPr>
        <p:spPr/>
        <p:txBody>
          <a:bodyPr/>
          <a:lstStyle/>
          <a:p>
            <a:endParaRPr lang="ru-RU" altLang="el-GR"/>
          </a:p>
        </p:txBody>
      </p:sp>
    </p:spTree>
    <p:extLst>
      <p:ext uri="{BB962C8B-B14F-4D97-AF65-F5344CB8AC3E}">
        <p14:creationId xmlns:p14="http://schemas.microsoft.com/office/powerpoint/2010/main" val="3430443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05F72-B962-7AEC-251C-12FCEA7B67DA}"/>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18B6C8C0-A103-8A72-CE8E-EB491BFCE3C4}"/>
              </a:ext>
            </a:extLst>
          </p:cNvPr>
          <p:cNvSpPr>
            <a:spLocks noGrp="1" noChangeArrowheads="1"/>
          </p:cNvSpPr>
          <p:nvPr>
            <p:ph type="sldNum" sz="quarter" idx="5"/>
          </p:nvPr>
        </p:nvSpPr>
        <p:spPr>
          <a:ln/>
        </p:spPr>
        <p:txBody>
          <a:bodyPr/>
          <a:lstStyle/>
          <a:p>
            <a:fld id="{84CDC323-6383-4C18-9F23-BDA984F95046}" type="slidenum">
              <a:rPr lang="en-US" altLang="el-GR"/>
              <a:pPr/>
              <a:t>19</a:t>
            </a:fld>
            <a:endParaRPr lang="en-US" altLang="el-GR"/>
          </a:p>
        </p:txBody>
      </p:sp>
      <p:sp>
        <p:nvSpPr>
          <p:cNvPr id="112642" name="Rectangle 2">
            <a:extLst>
              <a:ext uri="{FF2B5EF4-FFF2-40B4-BE49-F238E27FC236}">
                <a16:creationId xmlns:a16="http://schemas.microsoft.com/office/drawing/2014/main" id="{14D143CE-E63E-34AF-DF4B-B0B478C703F3}"/>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9E961FAC-1E5C-C238-F895-89D17F1DAECD}"/>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396393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A45A1B-5B80-34BB-D953-A6D90BE5E892}"/>
              </a:ext>
            </a:extLst>
          </p:cNvPr>
          <p:cNvSpPr>
            <a:spLocks noGrp="1" noChangeArrowheads="1"/>
          </p:cNvSpPr>
          <p:nvPr>
            <p:ph type="sldNum" sz="quarter" idx="5"/>
          </p:nvPr>
        </p:nvSpPr>
        <p:spPr>
          <a:ln/>
        </p:spPr>
        <p:txBody>
          <a:bodyPr/>
          <a:lstStyle/>
          <a:p>
            <a:fld id="{84CDC323-6383-4C18-9F23-BDA984F95046}" type="slidenum">
              <a:rPr lang="en-US" altLang="el-GR"/>
              <a:pPr/>
              <a:t>2</a:t>
            </a:fld>
            <a:endParaRPr lang="en-US" altLang="el-GR"/>
          </a:p>
        </p:txBody>
      </p:sp>
      <p:sp>
        <p:nvSpPr>
          <p:cNvPr id="112642" name="Rectangle 2">
            <a:extLst>
              <a:ext uri="{FF2B5EF4-FFF2-40B4-BE49-F238E27FC236}">
                <a16:creationId xmlns:a16="http://schemas.microsoft.com/office/drawing/2014/main" id="{3224E425-1E05-39E8-7E63-7F5580040B1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EC2F866C-C1FE-13AF-907B-68E80328B7F1}"/>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082787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9A6E5-073F-E115-7513-E1A455EDB79D}"/>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EC5352FD-FA47-9EFB-90CD-A1FE021C96C3}"/>
              </a:ext>
            </a:extLst>
          </p:cNvPr>
          <p:cNvSpPr>
            <a:spLocks noGrp="1" noChangeArrowheads="1"/>
          </p:cNvSpPr>
          <p:nvPr>
            <p:ph type="sldNum" sz="quarter" idx="5"/>
          </p:nvPr>
        </p:nvSpPr>
        <p:spPr>
          <a:ln/>
        </p:spPr>
        <p:txBody>
          <a:bodyPr/>
          <a:lstStyle/>
          <a:p>
            <a:fld id="{84CDC323-6383-4C18-9F23-BDA984F95046}" type="slidenum">
              <a:rPr lang="en-US" altLang="el-GR"/>
              <a:pPr/>
              <a:t>20</a:t>
            </a:fld>
            <a:endParaRPr lang="en-US" altLang="el-GR"/>
          </a:p>
        </p:txBody>
      </p:sp>
      <p:sp>
        <p:nvSpPr>
          <p:cNvPr id="112642" name="Rectangle 2">
            <a:extLst>
              <a:ext uri="{FF2B5EF4-FFF2-40B4-BE49-F238E27FC236}">
                <a16:creationId xmlns:a16="http://schemas.microsoft.com/office/drawing/2014/main" id="{5D14DD14-7872-9194-BFEA-39DF7F625A76}"/>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39309A09-6064-FB56-C2FD-9889F963190B}"/>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9456463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97DB8-60C2-BCB2-68D6-57AF5B6D2B84}"/>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042FA0E6-FCED-47B7-270D-2FA64B0B264B}"/>
              </a:ext>
            </a:extLst>
          </p:cNvPr>
          <p:cNvSpPr>
            <a:spLocks noGrp="1" noChangeArrowheads="1"/>
          </p:cNvSpPr>
          <p:nvPr>
            <p:ph type="sldNum" sz="quarter" idx="5"/>
          </p:nvPr>
        </p:nvSpPr>
        <p:spPr>
          <a:ln/>
        </p:spPr>
        <p:txBody>
          <a:bodyPr/>
          <a:lstStyle/>
          <a:p>
            <a:fld id="{84CDC323-6383-4C18-9F23-BDA984F95046}" type="slidenum">
              <a:rPr lang="en-US" altLang="el-GR"/>
              <a:pPr/>
              <a:t>21</a:t>
            </a:fld>
            <a:endParaRPr lang="en-US" altLang="el-GR"/>
          </a:p>
        </p:txBody>
      </p:sp>
      <p:sp>
        <p:nvSpPr>
          <p:cNvPr id="112642" name="Rectangle 2">
            <a:extLst>
              <a:ext uri="{FF2B5EF4-FFF2-40B4-BE49-F238E27FC236}">
                <a16:creationId xmlns:a16="http://schemas.microsoft.com/office/drawing/2014/main" id="{FCE95E1E-B33C-5A44-3BEB-10FAA05D2EA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587DE71A-475F-4AFA-CBD6-A51EF7C8190F}"/>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4275078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F9B29-A6AD-948C-8E7F-581F46645FF7}"/>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4AA9EED9-417E-96C6-4455-CA68E54BF0BE}"/>
              </a:ext>
            </a:extLst>
          </p:cNvPr>
          <p:cNvSpPr>
            <a:spLocks noGrp="1" noChangeArrowheads="1"/>
          </p:cNvSpPr>
          <p:nvPr>
            <p:ph type="sldNum" sz="quarter" idx="5"/>
          </p:nvPr>
        </p:nvSpPr>
        <p:spPr>
          <a:ln/>
        </p:spPr>
        <p:txBody>
          <a:bodyPr/>
          <a:lstStyle/>
          <a:p>
            <a:fld id="{84CDC323-6383-4C18-9F23-BDA984F95046}" type="slidenum">
              <a:rPr lang="en-US" altLang="el-GR"/>
              <a:pPr/>
              <a:t>22</a:t>
            </a:fld>
            <a:endParaRPr lang="en-US" altLang="el-GR"/>
          </a:p>
        </p:txBody>
      </p:sp>
      <p:sp>
        <p:nvSpPr>
          <p:cNvPr id="112642" name="Rectangle 2">
            <a:extLst>
              <a:ext uri="{FF2B5EF4-FFF2-40B4-BE49-F238E27FC236}">
                <a16:creationId xmlns:a16="http://schemas.microsoft.com/office/drawing/2014/main" id="{9ACE2936-383C-D674-503E-070D6A1AB038}"/>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9B07D083-60A0-CDA4-ACDF-FE52ED2E1844}"/>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5933033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BF824-5574-4034-0F4F-2EBDAF896073}"/>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DFC97444-E252-479F-8850-ED10EAC93705}"/>
              </a:ext>
            </a:extLst>
          </p:cNvPr>
          <p:cNvSpPr>
            <a:spLocks noGrp="1" noChangeArrowheads="1"/>
          </p:cNvSpPr>
          <p:nvPr>
            <p:ph type="sldNum" sz="quarter" idx="5"/>
          </p:nvPr>
        </p:nvSpPr>
        <p:spPr>
          <a:ln/>
        </p:spPr>
        <p:txBody>
          <a:bodyPr/>
          <a:lstStyle/>
          <a:p>
            <a:fld id="{84CDC323-6383-4C18-9F23-BDA984F95046}" type="slidenum">
              <a:rPr lang="en-US" altLang="el-GR"/>
              <a:pPr/>
              <a:t>23</a:t>
            </a:fld>
            <a:endParaRPr lang="en-US" altLang="el-GR"/>
          </a:p>
        </p:txBody>
      </p:sp>
      <p:sp>
        <p:nvSpPr>
          <p:cNvPr id="112642" name="Rectangle 2">
            <a:extLst>
              <a:ext uri="{FF2B5EF4-FFF2-40B4-BE49-F238E27FC236}">
                <a16:creationId xmlns:a16="http://schemas.microsoft.com/office/drawing/2014/main" id="{361F80C4-263B-E588-F730-1D0EC70237A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683D3BBE-FA0F-AE4C-6243-7D77395B1765}"/>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2564336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241C0-B193-E5A5-00A0-E22C7160BF38}"/>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8157C251-80AE-245D-C180-06120E650428}"/>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4CDC323-6383-4C18-9F23-BDA984F95046}" type="slidenum">
              <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2642" name="Rectangle 2">
            <a:extLst>
              <a:ext uri="{FF2B5EF4-FFF2-40B4-BE49-F238E27FC236}">
                <a16:creationId xmlns:a16="http://schemas.microsoft.com/office/drawing/2014/main" id="{024CDE3E-D4C9-CD82-1D47-763EB3D2F3BA}"/>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5F410231-A6A0-66AD-1F8F-69B8A300A09D}"/>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5651303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40067-C985-F64D-6C40-1937BFC1A022}"/>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56E9BA37-5F09-6281-C7A0-46275DCDF3AC}"/>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657BE1-AE61-482A-B0C4-68FBCD3184FC}" type="slidenum">
              <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0594" name="Rectangle 2">
            <a:extLst>
              <a:ext uri="{FF2B5EF4-FFF2-40B4-BE49-F238E27FC236}">
                <a16:creationId xmlns:a16="http://schemas.microsoft.com/office/drawing/2014/main" id="{495030BB-7D3B-1678-7920-3012820FA225}"/>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51D77BE9-C209-1B55-57CB-1D3F3326CB35}"/>
              </a:ext>
            </a:extLst>
          </p:cNvPr>
          <p:cNvSpPr>
            <a:spLocks noGrp="1" noChangeArrowheads="1"/>
          </p:cNvSpPr>
          <p:nvPr>
            <p:ph type="body" idx="1"/>
          </p:nvPr>
        </p:nvSpPr>
        <p:spPr/>
        <p:txBody>
          <a:bodyPr/>
          <a:lstStyle/>
          <a:p>
            <a:endParaRPr lang="ru-RU" altLang="el-GR"/>
          </a:p>
        </p:txBody>
      </p:sp>
    </p:spTree>
    <p:extLst>
      <p:ext uri="{BB962C8B-B14F-4D97-AF65-F5344CB8AC3E}">
        <p14:creationId xmlns:p14="http://schemas.microsoft.com/office/powerpoint/2010/main" val="23581391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AD9BF-6203-B311-6513-64BFE0793193}"/>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BFA2808B-EBB6-6A95-B382-B4ECA6C8A14E}"/>
              </a:ext>
            </a:extLst>
          </p:cNvPr>
          <p:cNvSpPr>
            <a:spLocks noGrp="1" noChangeArrowheads="1"/>
          </p:cNvSpPr>
          <p:nvPr>
            <p:ph type="sldNum" sz="quarter" idx="5"/>
          </p:nvPr>
        </p:nvSpPr>
        <p:spPr>
          <a:ln/>
        </p:spPr>
        <p:txBody>
          <a:bodyPr/>
          <a:lstStyle/>
          <a:p>
            <a:fld id="{84CDC323-6383-4C18-9F23-BDA984F95046}" type="slidenum">
              <a:rPr lang="en-US" altLang="el-GR"/>
              <a:pPr/>
              <a:t>26</a:t>
            </a:fld>
            <a:endParaRPr lang="en-US" altLang="el-GR"/>
          </a:p>
        </p:txBody>
      </p:sp>
      <p:sp>
        <p:nvSpPr>
          <p:cNvPr id="112642" name="Rectangle 2">
            <a:extLst>
              <a:ext uri="{FF2B5EF4-FFF2-40B4-BE49-F238E27FC236}">
                <a16:creationId xmlns:a16="http://schemas.microsoft.com/office/drawing/2014/main" id="{6C5192CA-8D79-B18A-0AC5-817A98F1676A}"/>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C39FB41C-CB06-8059-F011-84C3D8290687}"/>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7479340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AB8D3-3C48-1997-0AA6-0949DD17F01F}"/>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9BE0F7E1-F28B-59FE-0574-0BFEDADA2957}"/>
              </a:ext>
            </a:extLst>
          </p:cNvPr>
          <p:cNvSpPr>
            <a:spLocks noGrp="1" noChangeArrowheads="1"/>
          </p:cNvSpPr>
          <p:nvPr>
            <p:ph type="sldNum" sz="quarter" idx="5"/>
          </p:nvPr>
        </p:nvSpPr>
        <p:spPr>
          <a:ln/>
        </p:spPr>
        <p:txBody>
          <a:bodyPr/>
          <a:lstStyle/>
          <a:p>
            <a:fld id="{84CDC323-6383-4C18-9F23-BDA984F95046}" type="slidenum">
              <a:rPr lang="en-US" altLang="el-GR"/>
              <a:pPr/>
              <a:t>27</a:t>
            </a:fld>
            <a:endParaRPr lang="en-US" altLang="el-GR"/>
          </a:p>
        </p:txBody>
      </p:sp>
      <p:sp>
        <p:nvSpPr>
          <p:cNvPr id="112642" name="Rectangle 2">
            <a:extLst>
              <a:ext uri="{FF2B5EF4-FFF2-40B4-BE49-F238E27FC236}">
                <a16:creationId xmlns:a16="http://schemas.microsoft.com/office/drawing/2014/main" id="{DF20C296-9CEC-7928-E59C-1353849AA3F9}"/>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1885C6A6-36F7-AD56-722A-4D508437BFC6}"/>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9751089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2D6A3-5ECC-16A0-8D82-3EFDD2CCFB86}"/>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B3A59389-4EF4-1C9F-E919-18D4611AEFD5}"/>
              </a:ext>
            </a:extLst>
          </p:cNvPr>
          <p:cNvSpPr>
            <a:spLocks noGrp="1" noChangeArrowheads="1"/>
          </p:cNvSpPr>
          <p:nvPr>
            <p:ph type="sldNum" sz="quarter" idx="5"/>
          </p:nvPr>
        </p:nvSpPr>
        <p:spPr>
          <a:ln/>
        </p:spPr>
        <p:txBody>
          <a:bodyPr/>
          <a:lstStyle/>
          <a:p>
            <a:fld id="{84CDC323-6383-4C18-9F23-BDA984F95046}" type="slidenum">
              <a:rPr lang="en-US" altLang="el-GR"/>
              <a:pPr/>
              <a:t>28</a:t>
            </a:fld>
            <a:endParaRPr lang="en-US" altLang="el-GR"/>
          </a:p>
        </p:txBody>
      </p:sp>
      <p:sp>
        <p:nvSpPr>
          <p:cNvPr id="112642" name="Rectangle 2">
            <a:extLst>
              <a:ext uri="{FF2B5EF4-FFF2-40B4-BE49-F238E27FC236}">
                <a16:creationId xmlns:a16="http://schemas.microsoft.com/office/drawing/2014/main" id="{A10CFEB4-C0B0-6835-ED8A-B776EEE41F34}"/>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F973724B-7E69-2BA9-4F47-189DD3C3E3FC}"/>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0221777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85EF5-1F72-9C84-7C05-B005F6D56650}"/>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867BBEF9-F386-AF3E-8A08-45A9B156A6FC}"/>
              </a:ext>
            </a:extLst>
          </p:cNvPr>
          <p:cNvSpPr>
            <a:spLocks noGrp="1" noChangeArrowheads="1"/>
          </p:cNvSpPr>
          <p:nvPr>
            <p:ph type="sldNum" sz="quarter" idx="5"/>
          </p:nvPr>
        </p:nvSpPr>
        <p:spPr>
          <a:ln/>
        </p:spPr>
        <p:txBody>
          <a:bodyPr/>
          <a:lstStyle/>
          <a:p>
            <a:fld id="{84CDC323-6383-4C18-9F23-BDA984F95046}" type="slidenum">
              <a:rPr lang="en-US" altLang="el-GR"/>
              <a:pPr/>
              <a:t>29</a:t>
            </a:fld>
            <a:endParaRPr lang="en-US" altLang="el-GR"/>
          </a:p>
        </p:txBody>
      </p:sp>
      <p:sp>
        <p:nvSpPr>
          <p:cNvPr id="112642" name="Rectangle 2">
            <a:extLst>
              <a:ext uri="{FF2B5EF4-FFF2-40B4-BE49-F238E27FC236}">
                <a16:creationId xmlns:a16="http://schemas.microsoft.com/office/drawing/2014/main" id="{AB5F90FB-1FC1-5D86-D613-CC603EE2205F}"/>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5B0282DE-69EE-D7F8-60BA-EB26DCC06C68}"/>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460473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530CF-45A3-16D5-00DC-6C28F63B5428}"/>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643FFBAA-A2A0-ABA7-33F7-3500111C8181}"/>
              </a:ext>
            </a:extLst>
          </p:cNvPr>
          <p:cNvSpPr>
            <a:spLocks noGrp="1" noChangeArrowheads="1"/>
          </p:cNvSpPr>
          <p:nvPr>
            <p:ph type="sldNum" sz="quarter" idx="5"/>
          </p:nvPr>
        </p:nvSpPr>
        <p:spPr>
          <a:ln/>
        </p:spPr>
        <p:txBody>
          <a:bodyPr/>
          <a:lstStyle/>
          <a:p>
            <a:fld id="{84CDC323-6383-4C18-9F23-BDA984F95046}" type="slidenum">
              <a:rPr lang="en-US" altLang="el-GR"/>
              <a:pPr/>
              <a:t>3</a:t>
            </a:fld>
            <a:endParaRPr lang="en-US" altLang="el-GR"/>
          </a:p>
        </p:txBody>
      </p:sp>
      <p:sp>
        <p:nvSpPr>
          <p:cNvPr id="112642" name="Rectangle 2">
            <a:extLst>
              <a:ext uri="{FF2B5EF4-FFF2-40B4-BE49-F238E27FC236}">
                <a16:creationId xmlns:a16="http://schemas.microsoft.com/office/drawing/2014/main" id="{742FAC2B-79D0-6C80-B4A0-B9EC4B48F8DE}"/>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257146BB-4D06-2B0C-4285-7767A4982DEA}"/>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735495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CA907-6B48-A299-09F1-66C91FCFA8FC}"/>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A0666FC7-33F2-0C85-0D54-E37E0BE8BC4D}"/>
              </a:ext>
            </a:extLst>
          </p:cNvPr>
          <p:cNvSpPr>
            <a:spLocks noGrp="1" noChangeArrowheads="1"/>
          </p:cNvSpPr>
          <p:nvPr>
            <p:ph type="sldNum" sz="quarter" idx="5"/>
          </p:nvPr>
        </p:nvSpPr>
        <p:spPr>
          <a:ln/>
        </p:spPr>
        <p:txBody>
          <a:bodyPr/>
          <a:lstStyle/>
          <a:p>
            <a:fld id="{84CDC323-6383-4C18-9F23-BDA984F95046}" type="slidenum">
              <a:rPr lang="en-US" altLang="el-GR"/>
              <a:pPr/>
              <a:t>30</a:t>
            </a:fld>
            <a:endParaRPr lang="en-US" altLang="el-GR"/>
          </a:p>
        </p:txBody>
      </p:sp>
      <p:sp>
        <p:nvSpPr>
          <p:cNvPr id="112642" name="Rectangle 2">
            <a:extLst>
              <a:ext uri="{FF2B5EF4-FFF2-40B4-BE49-F238E27FC236}">
                <a16:creationId xmlns:a16="http://schemas.microsoft.com/office/drawing/2014/main" id="{E39A9D02-E23F-01B2-2EBB-F4BEF96455B6}"/>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68B8F293-D05C-404B-CCF9-6616E7051762}"/>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3949739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F24CB-9B2A-C0A4-21C7-0BFF0B5E1453}"/>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E5210C90-BE15-9F05-8659-74D58154E876}"/>
              </a:ext>
            </a:extLst>
          </p:cNvPr>
          <p:cNvSpPr>
            <a:spLocks noGrp="1" noChangeArrowheads="1"/>
          </p:cNvSpPr>
          <p:nvPr>
            <p:ph type="sldNum" sz="quarter" idx="5"/>
          </p:nvPr>
        </p:nvSpPr>
        <p:spPr>
          <a:ln/>
        </p:spPr>
        <p:txBody>
          <a:bodyPr/>
          <a:lstStyle/>
          <a:p>
            <a:fld id="{84CDC323-6383-4C18-9F23-BDA984F95046}" type="slidenum">
              <a:rPr lang="en-US" altLang="el-GR"/>
              <a:pPr/>
              <a:t>31</a:t>
            </a:fld>
            <a:endParaRPr lang="en-US" altLang="el-GR"/>
          </a:p>
        </p:txBody>
      </p:sp>
      <p:sp>
        <p:nvSpPr>
          <p:cNvPr id="112642" name="Rectangle 2">
            <a:extLst>
              <a:ext uri="{FF2B5EF4-FFF2-40B4-BE49-F238E27FC236}">
                <a16:creationId xmlns:a16="http://schemas.microsoft.com/office/drawing/2014/main" id="{5808FFCC-2FE3-C1DE-1862-1BE23682D11C}"/>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DD8C5A47-2A79-F485-CEF3-C09DB3A7282D}"/>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22557400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BFC46-6F10-53B3-BA28-6E151105AD7F}"/>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B508B10B-CF44-185E-143C-E1D3BA14F8F0}"/>
              </a:ext>
            </a:extLst>
          </p:cNvPr>
          <p:cNvSpPr>
            <a:spLocks noGrp="1" noChangeArrowheads="1"/>
          </p:cNvSpPr>
          <p:nvPr>
            <p:ph type="sldNum" sz="quarter" idx="5"/>
          </p:nvPr>
        </p:nvSpPr>
        <p:spPr>
          <a:ln/>
        </p:spPr>
        <p:txBody>
          <a:bodyPr/>
          <a:lstStyle/>
          <a:p>
            <a:fld id="{84CDC323-6383-4C18-9F23-BDA984F95046}" type="slidenum">
              <a:rPr lang="en-US" altLang="el-GR"/>
              <a:pPr/>
              <a:t>32</a:t>
            </a:fld>
            <a:endParaRPr lang="en-US" altLang="el-GR"/>
          </a:p>
        </p:txBody>
      </p:sp>
      <p:sp>
        <p:nvSpPr>
          <p:cNvPr id="112642" name="Rectangle 2">
            <a:extLst>
              <a:ext uri="{FF2B5EF4-FFF2-40B4-BE49-F238E27FC236}">
                <a16:creationId xmlns:a16="http://schemas.microsoft.com/office/drawing/2014/main" id="{BAA70639-7166-908C-76BB-7EE675B10633}"/>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BF341281-9256-08FB-5A84-3802A544EED2}"/>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1429744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705BB-E5F1-A26F-9AB9-1C8D8C4F4919}"/>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F5CD9718-554D-E6FD-CD92-77B56923781E}"/>
              </a:ext>
            </a:extLst>
          </p:cNvPr>
          <p:cNvSpPr>
            <a:spLocks noGrp="1" noChangeArrowheads="1"/>
          </p:cNvSpPr>
          <p:nvPr>
            <p:ph type="sldNum" sz="quarter" idx="5"/>
          </p:nvPr>
        </p:nvSpPr>
        <p:spPr>
          <a:ln/>
        </p:spPr>
        <p:txBody>
          <a:bodyPr/>
          <a:lstStyle/>
          <a:p>
            <a:fld id="{84CDC323-6383-4C18-9F23-BDA984F95046}" type="slidenum">
              <a:rPr lang="en-US" altLang="el-GR"/>
              <a:pPr/>
              <a:t>33</a:t>
            </a:fld>
            <a:endParaRPr lang="en-US" altLang="el-GR"/>
          </a:p>
        </p:txBody>
      </p:sp>
      <p:sp>
        <p:nvSpPr>
          <p:cNvPr id="112642" name="Rectangle 2">
            <a:extLst>
              <a:ext uri="{FF2B5EF4-FFF2-40B4-BE49-F238E27FC236}">
                <a16:creationId xmlns:a16="http://schemas.microsoft.com/office/drawing/2014/main" id="{6D9A6B19-200E-CC2E-B998-69E5F4FB2A21}"/>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7BBC7146-BC6C-BE84-021E-1BDB0E186DAA}"/>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12157798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E73DF-58C7-BDD6-EF0C-8982FF5DA2FA}"/>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CA97F272-8D96-7420-1871-0C08F13D2B26}"/>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657BE1-AE61-482A-B0C4-68FBCD3184FC}" type="slidenum">
              <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0594" name="Rectangle 2">
            <a:extLst>
              <a:ext uri="{FF2B5EF4-FFF2-40B4-BE49-F238E27FC236}">
                <a16:creationId xmlns:a16="http://schemas.microsoft.com/office/drawing/2014/main" id="{53F8F9AB-BCA8-B269-80CE-ABCD38C45AA8}"/>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C76113D0-70E7-8EB2-F1B4-73C34A34985E}"/>
              </a:ext>
            </a:extLst>
          </p:cNvPr>
          <p:cNvSpPr>
            <a:spLocks noGrp="1" noChangeArrowheads="1"/>
          </p:cNvSpPr>
          <p:nvPr>
            <p:ph type="body" idx="1"/>
          </p:nvPr>
        </p:nvSpPr>
        <p:spPr/>
        <p:txBody>
          <a:bodyPr/>
          <a:lstStyle/>
          <a:p>
            <a:endParaRPr lang="ru-RU" altLang="el-GR"/>
          </a:p>
        </p:txBody>
      </p:sp>
    </p:spTree>
    <p:extLst>
      <p:ext uri="{BB962C8B-B14F-4D97-AF65-F5344CB8AC3E}">
        <p14:creationId xmlns:p14="http://schemas.microsoft.com/office/powerpoint/2010/main" val="1307564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4C980-7333-1D25-83F0-A312667FF999}"/>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340174DA-818E-368D-E032-7A926BFC4E65}"/>
              </a:ext>
            </a:extLst>
          </p:cNvPr>
          <p:cNvSpPr>
            <a:spLocks noGrp="1" noChangeArrowheads="1"/>
          </p:cNvSpPr>
          <p:nvPr>
            <p:ph type="sldNum" sz="quarter" idx="5"/>
          </p:nvPr>
        </p:nvSpPr>
        <p:spPr>
          <a:ln/>
        </p:spPr>
        <p:txBody>
          <a:bodyPr/>
          <a:lstStyle/>
          <a:p>
            <a:fld id="{84CDC323-6383-4C18-9F23-BDA984F95046}" type="slidenum">
              <a:rPr lang="en-US" altLang="el-GR"/>
              <a:pPr/>
              <a:t>4</a:t>
            </a:fld>
            <a:endParaRPr lang="en-US" altLang="el-GR"/>
          </a:p>
        </p:txBody>
      </p:sp>
      <p:sp>
        <p:nvSpPr>
          <p:cNvPr id="112642" name="Rectangle 2">
            <a:extLst>
              <a:ext uri="{FF2B5EF4-FFF2-40B4-BE49-F238E27FC236}">
                <a16:creationId xmlns:a16="http://schemas.microsoft.com/office/drawing/2014/main" id="{1929CBD4-2E0D-413D-A2C1-A8FC0F36B34C}"/>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6EE7F203-8034-5EE8-3648-6B21BF86194B}"/>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437670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E7150-58A1-C8EB-35F2-F69721D41A96}"/>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AAE0EE23-B4F9-7026-FED4-BDFD35627521}"/>
              </a:ext>
            </a:extLst>
          </p:cNvPr>
          <p:cNvSpPr>
            <a:spLocks noGrp="1" noChangeArrowheads="1"/>
          </p:cNvSpPr>
          <p:nvPr>
            <p:ph type="sldNum" sz="quarter" idx="5"/>
          </p:nvPr>
        </p:nvSpPr>
        <p:spPr>
          <a:ln/>
        </p:spPr>
        <p:txBody>
          <a:bodyPr/>
          <a:lstStyle/>
          <a:p>
            <a:fld id="{84CDC323-6383-4C18-9F23-BDA984F95046}" type="slidenum">
              <a:rPr lang="en-US" altLang="el-GR"/>
              <a:pPr/>
              <a:t>5</a:t>
            </a:fld>
            <a:endParaRPr lang="en-US" altLang="el-GR"/>
          </a:p>
        </p:txBody>
      </p:sp>
      <p:sp>
        <p:nvSpPr>
          <p:cNvPr id="112642" name="Rectangle 2">
            <a:extLst>
              <a:ext uri="{FF2B5EF4-FFF2-40B4-BE49-F238E27FC236}">
                <a16:creationId xmlns:a16="http://schemas.microsoft.com/office/drawing/2014/main" id="{4F8D6922-8155-B325-84B0-DE91DDDE456C}"/>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08E16068-865E-3FF4-954F-73F2F1D4ACC9}"/>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566159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2BCEB-3787-73BA-AA85-7804ABA7CB9B}"/>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453FD263-06D6-581F-9DA0-147A07A60AD7}"/>
              </a:ext>
            </a:extLst>
          </p:cNvPr>
          <p:cNvSpPr>
            <a:spLocks noGrp="1" noChangeArrowheads="1"/>
          </p:cNvSpPr>
          <p:nvPr>
            <p:ph type="sldNum" sz="quarter" idx="5"/>
          </p:nvPr>
        </p:nvSpPr>
        <p:spPr>
          <a:ln/>
        </p:spPr>
        <p:txBody>
          <a:bodyPr/>
          <a:lstStyle/>
          <a:p>
            <a:fld id="{84CDC323-6383-4C18-9F23-BDA984F95046}" type="slidenum">
              <a:rPr lang="en-US" altLang="el-GR"/>
              <a:pPr/>
              <a:t>6</a:t>
            </a:fld>
            <a:endParaRPr lang="en-US" altLang="el-GR"/>
          </a:p>
        </p:txBody>
      </p:sp>
      <p:sp>
        <p:nvSpPr>
          <p:cNvPr id="112642" name="Rectangle 2">
            <a:extLst>
              <a:ext uri="{FF2B5EF4-FFF2-40B4-BE49-F238E27FC236}">
                <a16:creationId xmlns:a16="http://schemas.microsoft.com/office/drawing/2014/main" id="{7274CB9E-01EB-F075-41C1-E6F89F233FD9}"/>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12175D39-221A-91C2-02FF-18591FCC2445}"/>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879894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3A26-9FC3-35E3-97A6-DEEEBE8A51C7}"/>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7A9C7C75-EC01-E829-C7CE-BF7D5EAEF37F}"/>
              </a:ext>
            </a:extLst>
          </p:cNvPr>
          <p:cNvSpPr>
            <a:spLocks noGrp="1" noChangeArrowheads="1"/>
          </p:cNvSpPr>
          <p:nvPr>
            <p:ph type="sldNum" sz="quarter" idx="5"/>
          </p:nvPr>
        </p:nvSpPr>
        <p:spPr>
          <a:ln/>
        </p:spPr>
        <p:txBody>
          <a:bodyPr/>
          <a:lstStyle/>
          <a:p>
            <a:fld id="{84CDC323-6383-4C18-9F23-BDA984F95046}" type="slidenum">
              <a:rPr lang="en-US" altLang="el-GR"/>
              <a:pPr/>
              <a:t>7</a:t>
            </a:fld>
            <a:endParaRPr lang="en-US" altLang="el-GR"/>
          </a:p>
        </p:txBody>
      </p:sp>
      <p:sp>
        <p:nvSpPr>
          <p:cNvPr id="112642" name="Rectangle 2">
            <a:extLst>
              <a:ext uri="{FF2B5EF4-FFF2-40B4-BE49-F238E27FC236}">
                <a16:creationId xmlns:a16="http://schemas.microsoft.com/office/drawing/2014/main" id="{0B1DBCF8-C6A1-E43E-0DFD-0A6650208E50}"/>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CB7FCA3C-86AC-123E-0293-5EDDC072888C}"/>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070324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57D33-F3BA-550F-BE83-DCC1B617E4CD}"/>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A62BA1E4-D66E-6350-715B-6ABC559F396D}"/>
              </a:ext>
            </a:extLst>
          </p:cNvPr>
          <p:cNvSpPr>
            <a:spLocks noGrp="1" noChangeArrowheads="1"/>
          </p:cNvSpPr>
          <p:nvPr>
            <p:ph type="sldNum" sz="quarter" idx="5"/>
          </p:nvPr>
        </p:nvSpPr>
        <p:spPr>
          <a:ln/>
        </p:spPr>
        <p:txBody>
          <a:bodyPr/>
          <a:lstStyle/>
          <a:p>
            <a:fld id="{95657BE1-AE61-482A-B0C4-68FBCD3184FC}" type="slidenum">
              <a:rPr lang="en-US" altLang="el-GR"/>
              <a:pPr/>
              <a:t>8</a:t>
            </a:fld>
            <a:endParaRPr lang="en-US" altLang="el-GR"/>
          </a:p>
        </p:txBody>
      </p:sp>
      <p:sp>
        <p:nvSpPr>
          <p:cNvPr id="110594" name="Rectangle 2">
            <a:extLst>
              <a:ext uri="{FF2B5EF4-FFF2-40B4-BE49-F238E27FC236}">
                <a16:creationId xmlns:a16="http://schemas.microsoft.com/office/drawing/2014/main" id="{07AC0659-FC0B-A539-A33D-7CC921712831}"/>
              </a:ext>
            </a:extLst>
          </p:cNvPr>
          <p:cNvSpPr>
            <a:spLocks noGrp="1" noRot="1" noChangeAspect="1" noChangeArrowheads="1" noTextEdit="1"/>
          </p:cNvSpPr>
          <p:nvPr>
            <p:ph type="sldImg"/>
          </p:nvPr>
        </p:nvSpPr>
        <p:spPr>
          <a:ln/>
        </p:spPr>
      </p:sp>
      <p:sp>
        <p:nvSpPr>
          <p:cNvPr id="110595" name="Rectangle 3">
            <a:extLst>
              <a:ext uri="{FF2B5EF4-FFF2-40B4-BE49-F238E27FC236}">
                <a16:creationId xmlns:a16="http://schemas.microsoft.com/office/drawing/2014/main" id="{76E215A7-EA09-3F07-F232-5C11A026CB9D}"/>
              </a:ext>
            </a:extLst>
          </p:cNvPr>
          <p:cNvSpPr>
            <a:spLocks noGrp="1" noChangeArrowheads="1"/>
          </p:cNvSpPr>
          <p:nvPr>
            <p:ph type="body" idx="1"/>
          </p:nvPr>
        </p:nvSpPr>
        <p:spPr/>
        <p:txBody>
          <a:bodyPr/>
          <a:lstStyle/>
          <a:p>
            <a:endParaRPr lang="ru-RU" altLang="el-GR"/>
          </a:p>
        </p:txBody>
      </p:sp>
    </p:spTree>
    <p:extLst>
      <p:ext uri="{BB962C8B-B14F-4D97-AF65-F5344CB8AC3E}">
        <p14:creationId xmlns:p14="http://schemas.microsoft.com/office/powerpoint/2010/main" val="3110445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5AD5B-1B97-57C4-8B9E-83FA9E392E4B}"/>
            </a:ext>
          </a:extLst>
        </p:cNvPr>
        <p:cNvGrpSpPr/>
        <p:nvPr/>
      </p:nvGrpSpPr>
      <p:grpSpPr>
        <a:xfrm>
          <a:off x="0" y="0"/>
          <a:ext cx="0" cy="0"/>
          <a:chOff x="0" y="0"/>
          <a:chExt cx="0" cy="0"/>
        </a:xfrm>
      </p:grpSpPr>
      <p:sp>
        <p:nvSpPr>
          <p:cNvPr id="5" name="Rectangle 7">
            <a:extLst>
              <a:ext uri="{FF2B5EF4-FFF2-40B4-BE49-F238E27FC236}">
                <a16:creationId xmlns:a16="http://schemas.microsoft.com/office/drawing/2014/main" id="{649DB7A7-B5CE-9E91-15F2-FD81A6C84DAB}"/>
              </a:ext>
            </a:extLst>
          </p:cNvPr>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4CDC323-6383-4C18-9F23-BDA984F95046}" type="slidenum">
              <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l-G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2642" name="Rectangle 2">
            <a:extLst>
              <a:ext uri="{FF2B5EF4-FFF2-40B4-BE49-F238E27FC236}">
                <a16:creationId xmlns:a16="http://schemas.microsoft.com/office/drawing/2014/main" id="{95EE5E9A-2080-4BFC-97D7-740E273A4D83}"/>
              </a:ext>
            </a:extLst>
          </p:cNvPr>
          <p:cNvSpPr>
            <a:spLocks noGrp="1" noRot="1" noChangeAspect="1" noChangeArrowheads="1" noTextEdit="1"/>
          </p:cNvSpPr>
          <p:nvPr>
            <p:ph type="sldImg"/>
          </p:nvPr>
        </p:nvSpPr>
        <p:spPr>
          <a:ln/>
        </p:spPr>
      </p:sp>
      <p:sp>
        <p:nvSpPr>
          <p:cNvPr id="112643" name="Rectangle 3">
            <a:extLst>
              <a:ext uri="{FF2B5EF4-FFF2-40B4-BE49-F238E27FC236}">
                <a16:creationId xmlns:a16="http://schemas.microsoft.com/office/drawing/2014/main" id="{98B22DCB-03B9-B1B7-9A96-0978397E8A41}"/>
              </a:ext>
            </a:extLst>
          </p:cNvPr>
          <p:cNvSpPr>
            <a:spLocks noGrp="1" noChangeArrowheads="1"/>
          </p:cNvSpPr>
          <p:nvPr>
            <p:ph type="body" idx="1"/>
          </p:nvPr>
        </p:nvSpPr>
        <p:spPr/>
        <p:txBody>
          <a:bodyPr/>
          <a:lstStyle/>
          <a:p>
            <a:endParaRPr lang="ru-RU" altLang="el-GR" dirty="0"/>
          </a:p>
        </p:txBody>
      </p:sp>
    </p:spTree>
    <p:extLst>
      <p:ext uri="{BB962C8B-B14F-4D97-AF65-F5344CB8AC3E}">
        <p14:creationId xmlns:p14="http://schemas.microsoft.com/office/powerpoint/2010/main" val="38392385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99C1F9C-FA2B-DE6E-67B1-F6052EFCAEFB}"/>
              </a:ext>
            </a:extLst>
          </p:cNvPr>
          <p:cNvSpPr>
            <a:spLocks noGrp="1" noChangeArrowheads="1"/>
          </p:cNvSpPr>
          <p:nvPr>
            <p:ph type="ctrTitle"/>
          </p:nvPr>
        </p:nvSpPr>
        <p:spPr>
          <a:xfrm>
            <a:off x="381000" y="457200"/>
            <a:ext cx="7772400" cy="704850"/>
          </a:xfrm>
          <a:extLst>
            <a:ext uri="{AF507438-7753-43E0-B8FC-AC1667EBCBE1}">
              <a14:hiddenEffects xmlns:a14="http://schemas.microsoft.com/office/drawing/2010/main">
                <a:effectLst>
                  <a:outerShdw dist="17961" dir="2700000" algn="ctr" rotWithShape="0">
                    <a:schemeClr val="tx1"/>
                  </a:outerShdw>
                </a:effectLst>
              </a14:hiddenEffects>
            </a:ext>
          </a:extLst>
        </p:spPr>
        <p:txBody>
          <a:bodyPr/>
          <a:lstStyle>
            <a:lvl1pPr algn="l">
              <a:defRPr sz="3600"/>
            </a:lvl1pPr>
          </a:lstStyle>
          <a:p>
            <a:pPr lvl="0"/>
            <a:r>
              <a:rPr lang="el-GR" altLang="el-GR" noProof="0"/>
              <a:t>Κάντε κλικ για να επεξεργαστείτε τον τίτλο υποδείγματος</a:t>
            </a:r>
            <a:endParaRPr lang="en-US" altLang="el-GR" noProof="0"/>
          </a:p>
        </p:txBody>
      </p:sp>
      <p:sp>
        <p:nvSpPr>
          <p:cNvPr id="3075" name="Rectangle 3">
            <a:extLst>
              <a:ext uri="{FF2B5EF4-FFF2-40B4-BE49-F238E27FC236}">
                <a16:creationId xmlns:a16="http://schemas.microsoft.com/office/drawing/2014/main" id="{B5DE6D9C-A0DE-D277-C981-76A62A058F5F}"/>
              </a:ext>
            </a:extLst>
          </p:cNvPr>
          <p:cNvSpPr>
            <a:spLocks noGrp="1" noChangeArrowheads="1"/>
          </p:cNvSpPr>
          <p:nvPr>
            <p:ph type="subTitle" idx="1"/>
          </p:nvPr>
        </p:nvSpPr>
        <p:spPr>
          <a:xfrm>
            <a:off x="381000" y="1066800"/>
            <a:ext cx="7772400" cy="685800"/>
          </a:xfrm>
          <a:extLst>
            <a:ext uri="{AF507438-7753-43E0-B8FC-AC1667EBCBE1}">
              <a14:hiddenEffects xmlns:a14="http://schemas.microsoft.com/office/drawing/2010/main">
                <a:effectLst>
                  <a:outerShdw dist="17961" dir="2700000" algn="ctr" rotWithShape="0">
                    <a:schemeClr val="tx1"/>
                  </a:outerShdw>
                </a:effectLst>
              </a14:hiddenEffects>
            </a:ext>
          </a:extLst>
        </p:spPr>
        <p:txBody>
          <a:bodyPr/>
          <a:lstStyle>
            <a:lvl1pPr marL="0" indent="0">
              <a:buFontTx/>
              <a:buNone/>
              <a:defRPr sz="2400">
                <a:solidFill>
                  <a:schemeClr val="bg1"/>
                </a:solidFill>
              </a:defRPr>
            </a:lvl1pPr>
          </a:lstStyle>
          <a:p>
            <a:pPr lvl="0"/>
            <a:r>
              <a:rPr lang="el-GR" altLang="el-GR" noProof="0"/>
              <a:t>Κάντε κλικ για να επεξεργαστείτε τον υπότιτλο του υποδείγματος</a:t>
            </a:r>
            <a:endParaRPr lang="en-US" altLang="el-GR"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A0AC35-523D-275F-A836-FB006A3AED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5B277F4-EA03-D130-4A47-0160F76C461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Tree>
    <p:extLst>
      <p:ext uri="{BB962C8B-B14F-4D97-AF65-F5344CB8AC3E}">
        <p14:creationId xmlns:p14="http://schemas.microsoft.com/office/powerpoint/2010/main" val="2422680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68FB0BE-6B62-3938-F25B-D7B115AEBC20}"/>
              </a:ext>
            </a:extLst>
          </p:cNvPr>
          <p:cNvSpPr>
            <a:spLocks noGrp="1"/>
          </p:cNvSpPr>
          <p:nvPr>
            <p:ph type="title" orient="vert"/>
          </p:nvPr>
        </p:nvSpPr>
        <p:spPr>
          <a:xfrm>
            <a:off x="6934200" y="350838"/>
            <a:ext cx="1981200" cy="5973762"/>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D14B4CD-6DA1-65E6-13F0-C36D2DF6430A}"/>
              </a:ext>
            </a:extLst>
          </p:cNvPr>
          <p:cNvSpPr>
            <a:spLocks noGrp="1"/>
          </p:cNvSpPr>
          <p:nvPr>
            <p:ph type="body" orient="vert" idx="1"/>
          </p:nvPr>
        </p:nvSpPr>
        <p:spPr>
          <a:xfrm>
            <a:off x="990600" y="350838"/>
            <a:ext cx="5791200" cy="5973762"/>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Tree>
    <p:extLst>
      <p:ext uri="{BB962C8B-B14F-4D97-AF65-F5344CB8AC3E}">
        <p14:creationId xmlns:p14="http://schemas.microsoft.com/office/powerpoint/2010/main" val="1289561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EF363A-9909-A77A-145F-B7D141956BA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104F12F-257F-FC95-F012-E242F23CF48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Tree>
    <p:extLst>
      <p:ext uri="{BB962C8B-B14F-4D97-AF65-F5344CB8AC3E}">
        <p14:creationId xmlns:p14="http://schemas.microsoft.com/office/powerpoint/2010/main" val="300686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3D53A8-04DE-96BC-B5CC-F1AD89FDE19E}"/>
              </a:ext>
            </a:extLst>
          </p:cNvPr>
          <p:cNvSpPr>
            <a:spLocks noGrp="1"/>
          </p:cNvSpPr>
          <p:nvPr>
            <p:ph type="title"/>
          </p:nvPr>
        </p:nvSpPr>
        <p:spPr>
          <a:xfrm>
            <a:off x="623888" y="1709738"/>
            <a:ext cx="78867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9C7CBD0-7E08-A0D1-40A0-4241DEF9248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Στυλ κειμένου υποδείγματος</a:t>
            </a:r>
          </a:p>
        </p:txBody>
      </p:sp>
    </p:spTree>
    <p:extLst>
      <p:ext uri="{BB962C8B-B14F-4D97-AF65-F5344CB8AC3E}">
        <p14:creationId xmlns:p14="http://schemas.microsoft.com/office/powerpoint/2010/main" val="332549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DE7CD8-8D01-F14F-B92D-A7A52428AE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2157429-BE93-322B-D952-F68381A33C0E}"/>
              </a:ext>
            </a:extLst>
          </p:cNvPr>
          <p:cNvSpPr>
            <a:spLocks noGrp="1"/>
          </p:cNvSpPr>
          <p:nvPr>
            <p:ph sz="half" idx="1"/>
          </p:nvPr>
        </p:nvSpPr>
        <p:spPr>
          <a:xfrm>
            <a:off x="990600" y="2057400"/>
            <a:ext cx="3581400" cy="4267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C48DB56-E103-2388-961E-7663D1CF778C}"/>
              </a:ext>
            </a:extLst>
          </p:cNvPr>
          <p:cNvSpPr>
            <a:spLocks noGrp="1"/>
          </p:cNvSpPr>
          <p:nvPr>
            <p:ph sz="half" idx="2"/>
          </p:nvPr>
        </p:nvSpPr>
        <p:spPr>
          <a:xfrm>
            <a:off x="4724400" y="2057400"/>
            <a:ext cx="3581400" cy="4267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Tree>
    <p:extLst>
      <p:ext uri="{BB962C8B-B14F-4D97-AF65-F5344CB8AC3E}">
        <p14:creationId xmlns:p14="http://schemas.microsoft.com/office/powerpoint/2010/main" val="2681389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6E6AAC-91A5-5464-4F48-541712BB30BA}"/>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23DA49F-F1AD-97C3-513A-16BBA5633B8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21FA324-62F6-0426-B17F-2897296E03F7}"/>
              </a:ext>
            </a:extLst>
          </p:cNvPr>
          <p:cNvSpPr>
            <a:spLocks noGrp="1"/>
          </p:cNvSpPr>
          <p:nvPr>
            <p:ph sz="half" idx="2"/>
          </p:nvPr>
        </p:nvSpPr>
        <p:spPr>
          <a:xfrm>
            <a:off x="630238" y="2505075"/>
            <a:ext cx="386873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13B4915-A3F6-EC9F-C238-E10385DF0DB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49E1D8E-6ADF-0E3F-94AE-659D164F5986}"/>
              </a:ext>
            </a:extLst>
          </p:cNvPr>
          <p:cNvSpPr>
            <a:spLocks noGrp="1"/>
          </p:cNvSpPr>
          <p:nvPr>
            <p:ph sz="quarter" idx="4"/>
          </p:nvPr>
        </p:nvSpPr>
        <p:spPr>
          <a:xfrm>
            <a:off x="4629150" y="2505075"/>
            <a:ext cx="38877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Tree>
    <p:extLst>
      <p:ext uri="{BB962C8B-B14F-4D97-AF65-F5344CB8AC3E}">
        <p14:creationId xmlns:p14="http://schemas.microsoft.com/office/powerpoint/2010/main" val="208367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E225B9-FA23-84C7-5CAA-2572B67A729B}"/>
              </a:ext>
            </a:extLst>
          </p:cNvPr>
          <p:cNvSpPr>
            <a:spLocks noGrp="1"/>
          </p:cNvSpPr>
          <p:nvPr>
            <p:ph type="title"/>
          </p:nvPr>
        </p:nvSpPr>
        <p:spPr/>
        <p:txBody>
          <a:bodyPr/>
          <a:lstStyle/>
          <a:p>
            <a:r>
              <a:rPr lang="el-GR"/>
              <a:t>Κάντε κλικ για να επεξεργαστείτε τον τίτλο υποδείγματος</a:t>
            </a:r>
          </a:p>
        </p:txBody>
      </p:sp>
    </p:spTree>
    <p:extLst>
      <p:ext uri="{BB962C8B-B14F-4D97-AF65-F5344CB8AC3E}">
        <p14:creationId xmlns:p14="http://schemas.microsoft.com/office/powerpoint/2010/main" val="1967956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6056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2A7168-F8B5-D131-C505-1355D0AD05BD}"/>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3E72855-0E80-F95B-8A96-5E1BBD97A96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B7CD5AF-0285-F7A1-054A-A2872EC851A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Tree>
    <p:extLst>
      <p:ext uri="{BB962C8B-B14F-4D97-AF65-F5344CB8AC3E}">
        <p14:creationId xmlns:p14="http://schemas.microsoft.com/office/powerpoint/2010/main" val="2476360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635A0E-356F-2629-B8B6-7DF87CBC8051}"/>
              </a:ext>
            </a:extLst>
          </p:cNvPr>
          <p:cNvSpPr>
            <a:spLocks noGrp="1"/>
          </p:cNvSpPr>
          <p:nvPr>
            <p:ph type="title"/>
          </p:nvPr>
        </p:nvSpPr>
        <p:spPr>
          <a:xfrm>
            <a:off x="630238" y="457200"/>
            <a:ext cx="2949575"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532342F-FCB8-E599-EC87-41B1717E1CD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p>
        </p:txBody>
      </p:sp>
      <p:sp>
        <p:nvSpPr>
          <p:cNvPr id="4" name="Θέση κειμένου 3">
            <a:extLst>
              <a:ext uri="{FF2B5EF4-FFF2-40B4-BE49-F238E27FC236}">
                <a16:creationId xmlns:a16="http://schemas.microsoft.com/office/drawing/2014/main" id="{68FD3D6A-CBE9-DC50-59FF-4FAE1C6A4D7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Tree>
    <p:extLst>
      <p:ext uri="{BB962C8B-B14F-4D97-AF65-F5344CB8AC3E}">
        <p14:creationId xmlns:p14="http://schemas.microsoft.com/office/powerpoint/2010/main" val="1579486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AE0EF4F-ECC5-1D52-9AEE-0B300BFCD633}"/>
              </a:ext>
            </a:extLst>
          </p:cNvPr>
          <p:cNvSpPr>
            <a:spLocks noGrp="1" noChangeArrowheads="1"/>
          </p:cNvSpPr>
          <p:nvPr>
            <p:ph type="title"/>
          </p:nvPr>
        </p:nvSpPr>
        <p:spPr bwMode="auto">
          <a:xfrm>
            <a:off x="1600200" y="350838"/>
            <a:ext cx="7315200"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a:t>Κάντε κλικ για να επεξεργαστείτε τον τίτλο υποδείγματος</a:t>
            </a:r>
            <a:endParaRPr lang="en-US" altLang="el-GR"/>
          </a:p>
        </p:txBody>
      </p:sp>
      <p:sp>
        <p:nvSpPr>
          <p:cNvPr id="1027" name="Rectangle 3">
            <a:extLst>
              <a:ext uri="{FF2B5EF4-FFF2-40B4-BE49-F238E27FC236}">
                <a16:creationId xmlns:a16="http://schemas.microsoft.com/office/drawing/2014/main" id="{80A3FDA3-F41C-A2E8-0082-75AFA240E1F1}"/>
              </a:ext>
            </a:extLst>
          </p:cNvPr>
          <p:cNvSpPr>
            <a:spLocks noGrp="1" noChangeArrowheads="1"/>
          </p:cNvSpPr>
          <p:nvPr>
            <p:ph type="body" idx="1"/>
          </p:nvPr>
        </p:nvSpPr>
        <p:spPr bwMode="auto">
          <a:xfrm>
            <a:off x="990600" y="2057400"/>
            <a:ext cx="73152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a:t>Στυλ κειμένου υποδείγματος</a:t>
            </a:r>
          </a:p>
          <a:p>
            <a:pPr lvl="1"/>
            <a:r>
              <a:rPr lang="el-GR" altLang="el-GR"/>
              <a:t>Δεύτερο επίπεδο</a:t>
            </a:r>
          </a:p>
          <a:p>
            <a:pPr lvl="2"/>
            <a:r>
              <a:rPr lang="el-GR" altLang="el-GR"/>
              <a:t>Τρίτο επίπεδο</a:t>
            </a:r>
          </a:p>
          <a:p>
            <a:pPr lvl="3"/>
            <a:r>
              <a:rPr lang="el-GR" altLang="el-GR"/>
              <a:t>Τέταρτο επίπεδο</a:t>
            </a:r>
          </a:p>
          <a:p>
            <a:pPr lvl="4"/>
            <a:r>
              <a:rPr lang="el-GR" altLang="el-GR"/>
              <a:t>Πέμπτο επίπεδο</a:t>
            </a:r>
            <a:endParaRPr lang="en-US"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bg1"/>
          </a:solidFill>
          <a:latin typeface="Microsoft Sans Serif" panose="020B0604020202020204" pitchFamily="34" charset="0"/>
        </a:defRPr>
      </a:lvl2pPr>
      <a:lvl3pPr algn="ctr" rtl="0" eaLnBrk="1" fontAlgn="base" hangingPunct="1">
        <a:spcBef>
          <a:spcPct val="0"/>
        </a:spcBef>
        <a:spcAft>
          <a:spcPct val="0"/>
        </a:spcAft>
        <a:defRPr sz="4400">
          <a:solidFill>
            <a:schemeClr val="bg1"/>
          </a:solidFill>
          <a:latin typeface="Microsoft Sans Serif" panose="020B0604020202020204" pitchFamily="34" charset="0"/>
        </a:defRPr>
      </a:lvl3pPr>
      <a:lvl4pPr algn="ctr" rtl="0" eaLnBrk="1" fontAlgn="base" hangingPunct="1">
        <a:spcBef>
          <a:spcPct val="0"/>
        </a:spcBef>
        <a:spcAft>
          <a:spcPct val="0"/>
        </a:spcAft>
        <a:defRPr sz="4400">
          <a:solidFill>
            <a:schemeClr val="bg1"/>
          </a:solidFill>
          <a:latin typeface="Microsoft Sans Serif" panose="020B0604020202020204" pitchFamily="34" charset="0"/>
        </a:defRPr>
      </a:lvl4pPr>
      <a:lvl5pPr algn="ctr" rtl="0" eaLnBrk="1" fontAlgn="base" hangingPunct="1">
        <a:spcBef>
          <a:spcPct val="0"/>
        </a:spcBef>
        <a:spcAft>
          <a:spcPct val="0"/>
        </a:spcAft>
        <a:defRPr sz="4400">
          <a:solidFill>
            <a:schemeClr val="bg1"/>
          </a:solidFill>
          <a:latin typeface="Microsoft Sans Serif" panose="020B0604020202020204" pitchFamily="34" charset="0"/>
        </a:defRPr>
      </a:lvl5pPr>
      <a:lvl6pPr marL="457200" algn="ctr" rtl="0" eaLnBrk="1" fontAlgn="base" hangingPunct="1">
        <a:spcBef>
          <a:spcPct val="0"/>
        </a:spcBef>
        <a:spcAft>
          <a:spcPct val="0"/>
        </a:spcAft>
        <a:defRPr sz="4400">
          <a:solidFill>
            <a:schemeClr val="bg1"/>
          </a:solidFill>
          <a:latin typeface="Microsoft Sans Serif" panose="020B0604020202020204" pitchFamily="34" charset="0"/>
        </a:defRPr>
      </a:lvl6pPr>
      <a:lvl7pPr marL="914400" algn="ctr" rtl="0" eaLnBrk="1" fontAlgn="base" hangingPunct="1">
        <a:spcBef>
          <a:spcPct val="0"/>
        </a:spcBef>
        <a:spcAft>
          <a:spcPct val="0"/>
        </a:spcAft>
        <a:defRPr sz="4400">
          <a:solidFill>
            <a:schemeClr val="bg1"/>
          </a:solidFill>
          <a:latin typeface="Microsoft Sans Serif" panose="020B0604020202020204" pitchFamily="34" charset="0"/>
        </a:defRPr>
      </a:lvl7pPr>
      <a:lvl8pPr marL="1371600" algn="ctr" rtl="0" eaLnBrk="1" fontAlgn="base" hangingPunct="1">
        <a:spcBef>
          <a:spcPct val="0"/>
        </a:spcBef>
        <a:spcAft>
          <a:spcPct val="0"/>
        </a:spcAft>
        <a:defRPr sz="4400">
          <a:solidFill>
            <a:schemeClr val="bg1"/>
          </a:solidFill>
          <a:latin typeface="Microsoft Sans Serif" panose="020B0604020202020204" pitchFamily="34" charset="0"/>
        </a:defRPr>
      </a:lvl8pPr>
      <a:lvl9pPr marL="1828800" algn="ctr" rtl="0" eaLnBrk="1" fontAlgn="base" hangingPunct="1">
        <a:spcBef>
          <a:spcPct val="0"/>
        </a:spcBef>
        <a:spcAft>
          <a:spcPct val="0"/>
        </a:spcAft>
        <a:defRPr sz="4400">
          <a:solidFill>
            <a:schemeClr val="bg1"/>
          </a:solidFill>
          <a:latin typeface="Microsoft Sans Serif"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id="{FB85A188-4A43-BEF5-EB46-0672CF5B59E4}"/>
              </a:ext>
            </a:extLst>
          </p:cNvPr>
          <p:cNvSpPr>
            <a:spLocks noGrp="1" noChangeArrowheads="1"/>
          </p:cNvSpPr>
          <p:nvPr>
            <p:ph type="ctrTitle"/>
          </p:nvPr>
        </p:nvSpPr>
        <p:spPr>
          <a:xfrm>
            <a:off x="381000" y="279779"/>
            <a:ext cx="8511480" cy="3018225"/>
          </a:xfrm>
        </p:spPr>
        <p:txBody>
          <a:bodyPr/>
          <a:lstStyle/>
          <a:p>
            <a:pPr algn="ctr">
              <a:lnSpc>
                <a:spcPct val="130000"/>
              </a:lnSpc>
            </a:pPr>
            <a:r>
              <a:rPr lang="en-US" b="1" dirty="0">
                <a:latin typeface="Times New Roman" panose="02020603050405020304" pitchFamily="18" charset="0"/>
                <a:cs typeface="Times New Roman" panose="02020603050405020304" pitchFamily="18" charset="0"/>
              </a:rPr>
              <a:t>"The Rule of Law and Judicial Protection in the EU’s Common Foreign and Security Policy: Recent Developments and Ongoing Challenges"</a:t>
            </a:r>
            <a:endParaRPr lang="ru-RU" altLang="el-GR" sz="5000" b="1" u="sng" dirty="0">
              <a:latin typeface="Times New Roman" panose="02020603050405020304" pitchFamily="18" charset="0"/>
              <a:cs typeface="Times New Roman" panose="02020603050405020304" pitchFamily="18" charset="0"/>
            </a:endParaRPr>
          </a:p>
        </p:txBody>
      </p:sp>
      <p:sp>
        <p:nvSpPr>
          <p:cNvPr id="2057" name="Rectangle 9">
            <a:extLst>
              <a:ext uri="{FF2B5EF4-FFF2-40B4-BE49-F238E27FC236}">
                <a16:creationId xmlns:a16="http://schemas.microsoft.com/office/drawing/2014/main" id="{39A4A5D1-FC30-B846-9668-692587CCA808}"/>
              </a:ext>
            </a:extLst>
          </p:cNvPr>
          <p:cNvSpPr>
            <a:spLocks noGrp="1" noChangeArrowheads="1"/>
          </p:cNvSpPr>
          <p:nvPr>
            <p:ph type="subTitle" idx="1"/>
          </p:nvPr>
        </p:nvSpPr>
        <p:spPr>
          <a:xfrm>
            <a:off x="381000" y="3429000"/>
            <a:ext cx="8367464" cy="1728192"/>
          </a:xfrm>
        </p:spPr>
        <p:txBody>
          <a:bodyPr/>
          <a:lstStyle/>
          <a:p>
            <a:pPr algn="r">
              <a:lnSpc>
                <a:spcPct val="120000"/>
              </a:lnSpc>
            </a:pPr>
            <a:r>
              <a:rPr lang="en-US" altLang="el-GR" b="1" u="sng" dirty="0">
                <a:latin typeface="Times New Roman" panose="02020603050405020304" pitchFamily="18" charset="0"/>
                <a:cs typeface="Times New Roman" panose="02020603050405020304" pitchFamily="18" charset="0"/>
              </a:rPr>
              <a:t>Manolis Perakis</a:t>
            </a:r>
            <a:endParaRPr lang="el-GR" altLang="el-GR" b="1" u="sng" dirty="0">
              <a:latin typeface="Times New Roman" panose="02020603050405020304" pitchFamily="18" charset="0"/>
              <a:cs typeface="Times New Roman" panose="02020603050405020304" pitchFamily="18" charset="0"/>
            </a:endParaRPr>
          </a:p>
          <a:p>
            <a:pPr algn="r">
              <a:lnSpc>
                <a:spcPct val="120000"/>
              </a:lnSpc>
            </a:pPr>
            <a:r>
              <a:rPr lang="en-US" altLang="el-GR" b="1" dirty="0">
                <a:latin typeface="Times New Roman" panose="02020603050405020304" pitchFamily="18" charset="0"/>
                <a:cs typeface="Times New Roman" panose="02020603050405020304" pitchFamily="18" charset="0"/>
              </a:rPr>
              <a:t>Associate Professor of EU Law</a:t>
            </a:r>
          </a:p>
          <a:p>
            <a:pPr algn="r">
              <a:lnSpc>
                <a:spcPct val="120000"/>
              </a:lnSpc>
            </a:pPr>
            <a:r>
              <a:rPr lang="en-US" altLang="el-GR" b="1" dirty="0">
                <a:latin typeface="Times New Roman" panose="02020603050405020304" pitchFamily="18" charset="0"/>
                <a:cs typeface="Times New Roman" panose="02020603050405020304" pitchFamily="18" charset="0"/>
              </a:rPr>
              <a:t>Law School, NKUA</a:t>
            </a:r>
            <a:endParaRPr lang="ru-RU" altLang="el-GR" b="1" dirty="0">
              <a:latin typeface="Times New Roman" panose="02020603050405020304" pitchFamily="18" charset="0"/>
              <a:cs typeface="Times New Roman" panose="02020603050405020304" pitchFamily="18" charset="0"/>
            </a:endParaRPr>
          </a:p>
          <a:p>
            <a:pPr algn="r">
              <a:lnSpc>
                <a:spcPct val="120000"/>
              </a:lnSpc>
            </a:pPr>
            <a:endParaRPr lang="ru-RU" altLang="el-GR" b="1" dirty="0">
              <a:latin typeface="Times New Roman" panose="02020603050405020304" pitchFamily="18" charset="0"/>
              <a:cs typeface="Times New Roman" panose="02020603050405020304" pitchFamily="18" charset="0"/>
            </a:endParaRPr>
          </a:p>
        </p:txBody>
      </p:sp>
      <p:pic>
        <p:nvPicPr>
          <p:cNvPr id="3" name="Εικόνα 2" descr="Εικόνα που περιέχει κείμενο, γραμματοσειρά, στιγμιότυπο οθόνης, γραφικά&#10;&#10;Το περιεχόμενο που δημιουργείται από AI ενδέχεται να είναι εσφαλμένο.">
            <a:extLst>
              <a:ext uri="{FF2B5EF4-FFF2-40B4-BE49-F238E27FC236}">
                <a16:creationId xmlns:a16="http://schemas.microsoft.com/office/drawing/2014/main" id="{810825DB-5EC4-86E3-C923-FC2F25516C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391" y="4304371"/>
            <a:ext cx="2931609" cy="243280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6135AD2-0C6E-6D9C-626F-E9C2B5F1659F}"/>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90A5BAC3-1E23-261E-24EE-5371B5DD60E4}"/>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endParaRPr lang="en-US" sz="2300" b="1" i="1" u="sng"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300" b="1" i="1" dirty="0">
                <a:solidFill>
                  <a:srgbClr val="040E08"/>
                </a:solidFill>
                <a:latin typeface="Times New Roman" panose="02020603050405020304" pitchFamily="18" charset="0"/>
                <a:cs typeface="Times New Roman" panose="02020603050405020304" pitchFamily="18" charset="0"/>
              </a:rPr>
              <a:t>65.</a:t>
            </a:r>
            <a:r>
              <a:rPr lang="en-US" sz="2300" i="1" dirty="0">
                <a:solidFill>
                  <a:srgbClr val="040E08"/>
                </a:solidFill>
                <a:latin typeface="Times New Roman" panose="02020603050405020304" pitchFamily="18" charset="0"/>
                <a:cs typeface="Times New Roman" panose="02020603050405020304" pitchFamily="18" charset="0"/>
              </a:rPr>
              <a:t> In accordance with Article 24(1) TEU and Article 275 TFEU, the Treaties have conferred on the Court the jurisdiction to review the legality of Council decisions providing for the imposition of restrictive measures on natural or legal persons.</a:t>
            </a:r>
          </a:p>
          <a:p>
            <a:pPr marL="0" indent="0" algn="just">
              <a:lnSpc>
                <a:spcPct val="150000"/>
              </a:lnSpc>
              <a:spcBef>
                <a:spcPts val="0"/>
              </a:spcBef>
              <a:buNone/>
            </a:pPr>
            <a:endParaRPr lang="en-US" sz="2300"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300" i="1" dirty="0">
                <a:solidFill>
                  <a:srgbClr val="040E08"/>
                </a:solidFill>
                <a:latin typeface="Times New Roman" panose="02020603050405020304" pitchFamily="18" charset="0"/>
                <a:cs typeface="Times New Roman" panose="02020603050405020304" pitchFamily="18" charset="0"/>
              </a:rPr>
              <a:t>Accordingly, article 275 TFEU provides that the Court has jurisdiction to rule on proceedings, brought </a:t>
            </a:r>
            <a:r>
              <a:rPr lang="en-US" sz="2300" b="1" i="1" dirty="0">
                <a:solidFill>
                  <a:srgbClr val="040E08"/>
                </a:solidFill>
                <a:latin typeface="Times New Roman" panose="02020603050405020304" pitchFamily="18" charset="0"/>
                <a:cs typeface="Times New Roman" panose="02020603050405020304" pitchFamily="18" charset="0"/>
              </a:rPr>
              <a:t>in accordance with the conditions </a:t>
            </a:r>
            <a:r>
              <a:rPr lang="en-US" sz="2300" i="1" dirty="0">
                <a:solidFill>
                  <a:srgbClr val="040E08"/>
                </a:solidFill>
                <a:latin typeface="Times New Roman" panose="02020603050405020304" pitchFamily="18" charset="0"/>
                <a:cs typeface="Times New Roman" panose="02020603050405020304" pitchFamily="18" charset="0"/>
              </a:rPr>
              <a:t>laid down in the fourth paragraph of Article 263 TFEU, concerning that review of legality.</a:t>
            </a:r>
          </a:p>
          <a:p>
            <a:pPr marL="0" indent="0" algn="just">
              <a:lnSpc>
                <a:spcPct val="150000"/>
              </a:lnSpc>
              <a:spcBef>
                <a:spcPts val="0"/>
              </a:spcBef>
              <a:buNone/>
            </a:pPr>
            <a:endParaRPr lang="en-US" sz="2300" b="1" i="1" dirty="0">
              <a:solidFill>
                <a:srgbClr val="040E0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908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9E9EE-220A-1EF2-F70F-28B49204B7EC}"/>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96907527-8F34-8123-8656-F9407936E9DB}"/>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158FA533-CA7A-2CFA-9ECB-AF3E2F976DAB}"/>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endParaRPr lang="en-US" sz="25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500" b="1" i="1" dirty="0">
                <a:solidFill>
                  <a:srgbClr val="040E08"/>
                </a:solidFill>
                <a:latin typeface="Times New Roman" panose="02020603050405020304" pitchFamily="18" charset="0"/>
                <a:cs typeface="Times New Roman" panose="02020603050405020304" pitchFamily="18" charset="0"/>
              </a:rPr>
              <a:t>66.</a:t>
            </a:r>
            <a:r>
              <a:rPr lang="en-US" sz="2500" i="1" dirty="0">
                <a:solidFill>
                  <a:srgbClr val="040E08"/>
                </a:solidFill>
                <a:latin typeface="Times New Roman" panose="02020603050405020304" pitchFamily="18" charset="0"/>
                <a:cs typeface="Times New Roman" panose="02020603050405020304" pitchFamily="18" charset="0"/>
              </a:rPr>
              <a:t> The </a:t>
            </a:r>
            <a:r>
              <a:rPr lang="en-US" sz="2500" b="1" i="1" dirty="0">
                <a:solidFill>
                  <a:srgbClr val="040E08"/>
                </a:solidFill>
                <a:latin typeface="Times New Roman" panose="02020603050405020304" pitchFamily="18" charset="0"/>
                <a:cs typeface="Times New Roman" panose="02020603050405020304" pitchFamily="18" charset="0"/>
              </a:rPr>
              <a:t>review of the legality </a:t>
            </a:r>
            <a:r>
              <a:rPr lang="en-US" sz="2500" i="1" dirty="0">
                <a:solidFill>
                  <a:srgbClr val="040E08"/>
                </a:solidFill>
                <a:latin typeface="Times New Roman" panose="02020603050405020304" pitchFamily="18" charset="0"/>
                <a:cs typeface="Times New Roman" panose="02020603050405020304" pitchFamily="18" charset="0"/>
              </a:rPr>
              <a:t>of acts of the Union that the Court is to ensure under the Treaties </a:t>
            </a:r>
            <a:r>
              <a:rPr lang="en-US" sz="2500" b="1" i="1" dirty="0">
                <a:solidFill>
                  <a:srgbClr val="040E08"/>
                </a:solidFill>
                <a:latin typeface="Times New Roman" panose="02020603050405020304" pitchFamily="18" charset="0"/>
                <a:cs typeface="Times New Roman" panose="02020603050405020304" pitchFamily="18" charset="0"/>
              </a:rPr>
              <a:t>relies</a:t>
            </a:r>
            <a:r>
              <a:rPr lang="en-US" sz="2500" i="1" dirty="0">
                <a:solidFill>
                  <a:srgbClr val="040E08"/>
                </a:solidFill>
                <a:latin typeface="Times New Roman" panose="02020603050405020304" pitchFamily="18" charset="0"/>
                <a:cs typeface="Times New Roman" panose="02020603050405020304" pitchFamily="18" charset="0"/>
              </a:rPr>
              <a:t>, in accordance with settled case-law, </a:t>
            </a:r>
            <a:r>
              <a:rPr lang="en-US" sz="2500" b="1" i="1" dirty="0">
                <a:solidFill>
                  <a:srgbClr val="040E08"/>
                </a:solidFill>
                <a:latin typeface="Times New Roman" panose="02020603050405020304" pitchFamily="18" charset="0"/>
                <a:cs typeface="Times New Roman" panose="02020603050405020304" pitchFamily="18" charset="0"/>
              </a:rPr>
              <a:t>on two complementary judicial procedures</a:t>
            </a:r>
            <a:r>
              <a:rPr lang="en-US" sz="2500" i="1" dirty="0">
                <a:solidFill>
                  <a:srgbClr val="040E08"/>
                </a:solidFill>
                <a:latin typeface="Times New Roman" panose="02020603050405020304" pitchFamily="18" charset="0"/>
                <a:cs typeface="Times New Roman" panose="02020603050405020304" pitchFamily="18" charset="0"/>
              </a:rPr>
              <a:t>. The TFEU has established, by </a:t>
            </a:r>
            <a:r>
              <a:rPr lang="en-US" sz="2500" b="1" i="1" dirty="0">
                <a:solidFill>
                  <a:srgbClr val="040E08"/>
                </a:solidFill>
                <a:latin typeface="Times New Roman" panose="02020603050405020304" pitchFamily="18" charset="0"/>
                <a:cs typeface="Times New Roman" panose="02020603050405020304" pitchFamily="18" charset="0"/>
              </a:rPr>
              <a:t>Articles 263 and 277, on the one hand, and Article 267, on the other, a complete system of legal remedies </a:t>
            </a:r>
            <a:r>
              <a:rPr lang="en-US" sz="2500" i="1" dirty="0">
                <a:solidFill>
                  <a:srgbClr val="040E08"/>
                </a:solidFill>
                <a:latin typeface="Times New Roman" panose="02020603050405020304" pitchFamily="18" charset="0"/>
                <a:cs typeface="Times New Roman" panose="02020603050405020304" pitchFamily="18" charset="0"/>
              </a:rPr>
              <a:t>and procedures designed to ensure judicial review of the legality of EU acts, and has entrusted such review to the Courts of the EU.</a:t>
            </a:r>
          </a:p>
        </p:txBody>
      </p:sp>
    </p:spTree>
    <p:extLst>
      <p:ext uri="{BB962C8B-B14F-4D97-AF65-F5344CB8AC3E}">
        <p14:creationId xmlns:p14="http://schemas.microsoft.com/office/powerpoint/2010/main" val="1833097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50A59-F734-0955-1302-C4F18DF6EB1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C8FD5DFF-116E-3557-A5CA-EC9AE9CA95CF}"/>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0E0E5315-30CE-195E-CE79-9A2C1B5D773E}"/>
              </a:ext>
            </a:extLst>
          </p:cNvPr>
          <p:cNvSpPr>
            <a:spLocks noGrp="1" noChangeArrowheads="1"/>
          </p:cNvSpPr>
          <p:nvPr>
            <p:ph type="body" idx="1"/>
          </p:nvPr>
        </p:nvSpPr>
        <p:spPr>
          <a:xfrm>
            <a:off x="102357" y="1376738"/>
            <a:ext cx="8973403" cy="5481262"/>
          </a:xfrm>
          <a:ln>
            <a:noFill/>
          </a:ln>
        </p:spPr>
        <p:txBody>
          <a:bodyPr/>
          <a:lstStyle/>
          <a:p>
            <a:pPr marL="0" indent="0" algn="just">
              <a:lnSpc>
                <a:spcPct val="150000"/>
              </a:lnSpc>
              <a:spcBef>
                <a:spcPts val="0"/>
              </a:spcBef>
              <a:buNone/>
            </a:pPr>
            <a:endParaRPr lang="en-US" sz="24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400" b="1" i="1" dirty="0">
                <a:solidFill>
                  <a:srgbClr val="040E08"/>
                </a:solidFill>
                <a:latin typeface="Times New Roman" panose="02020603050405020304" pitchFamily="18" charset="0"/>
                <a:cs typeface="Times New Roman" panose="02020603050405020304" pitchFamily="18" charset="0"/>
              </a:rPr>
              <a:t>67.</a:t>
            </a:r>
            <a:r>
              <a:rPr lang="en-US" sz="2400" i="1" dirty="0">
                <a:solidFill>
                  <a:srgbClr val="040E08"/>
                </a:solidFill>
                <a:latin typeface="Times New Roman" panose="02020603050405020304" pitchFamily="18" charset="0"/>
                <a:cs typeface="Times New Roman" panose="02020603050405020304" pitchFamily="18" charset="0"/>
              </a:rPr>
              <a:t> It is </a:t>
            </a:r>
            <a:r>
              <a:rPr lang="en-US" sz="2400" b="1" i="1" dirty="0">
                <a:solidFill>
                  <a:srgbClr val="040E08"/>
                </a:solidFill>
                <a:latin typeface="Times New Roman" panose="02020603050405020304" pitchFamily="18" charset="0"/>
                <a:cs typeface="Times New Roman" panose="02020603050405020304" pitchFamily="18" charset="0"/>
              </a:rPr>
              <a:t>inherent</a:t>
            </a:r>
            <a:r>
              <a:rPr lang="en-US" sz="2400" i="1" dirty="0">
                <a:solidFill>
                  <a:srgbClr val="040E08"/>
                </a:solidFill>
                <a:latin typeface="Times New Roman" panose="02020603050405020304" pitchFamily="18" charset="0"/>
                <a:cs typeface="Times New Roman" panose="02020603050405020304" pitchFamily="18" charset="0"/>
              </a:rPr>
              <a:t> in that complete system of legal remedies and procedures that persons bringing proceedings must, when an action is brought before a national court or tribunal, </a:t>
            </a:r>
            <a:r>
              <a:rPr lang="en-US" sz="2400" b="1" i="1" dirty="0">
                <a:solidFill>
                  <a:srgbClr val="040E08"/>
                </a:solidFill>
                <a:latin typeface="Times New Roman" panose="02020603050405020304" pitchFamily="18" charset="0"/>
                <a:cs typeface="Times New Roman" panose="02020603050405020304" pitchFamily="18" charset="0"/>
              </a:rPr>
              <a:t>have the right to challenge the legality of provisions contained in EU acts on which a decision or national measure adopted in respect of them is based</a:t>
            </a:r>
            <a:r>
              <a:rPr lang="en-US" sz="2400" i="1" dirty="0">
                <a:solidFill>
                  <a:srgbClr val="040E08"/>
                </a:solidFill>
                <a:latin typeface="Times New Roman" panose="02020603050405020304" pitchFamily="18" charset="0"/>
                <a:cs typeface="Times New Roman" panose="02020603050405020304" pitchFamily="18" charset="0"/>
              </a:rPr>
              <a:t>, in order that the national court, having itself no jurisdiction to declare such invalidity, </a:t>
            </a:r>
            <a:r>
              <a:rPr lang="en-US" sz="2400" b="1" i="1" dirty="0">
                <a:solidFill>
                  <a:srgbClr val="040E08"/>
                </a:solidFill>
                <a:latin typeface="Times New Roman" panose="02020603050405020304" pitchFamily="18" charset="0"/>
                <a:cs typeface="Times New Roman" panose="02020603050405020304" pitchFamily="18" charset="0"/>
              </a:rPr>
              <a:t>consults the Court </a:t>
            </a:r>
            <a:r>
              <a:rPr lang="en-US" sz="2400" i="1" dirty="0">
                <a:solidFill>
                  <a:srgbClr val="040E08"/>
                </a:solidFill>
                <a:latin typeface="Times New Roman" panose="02020603050405020304" pitchFamily="18" charset="0"/>
                <a:cs typeface="Times New Roman" panose="02020603050405020304" pitchFamily="18" charset="0"/>
              </a:rPr>
              <a:t>on that matter by means of a reference for a preliminary ruling.</a:t>
            </a:r>
          </a:p>
          <a:p>
            <a:pPr marL="0" indent="0" algn="just">
              <a:lnSpc>
                <a:spcPct val="150000"/>
              </a:lnSpc>
              <a:spcBef>
                <a:spcPts val="0"/>
              </a:spcBef>
              <a:buNone/>
            </a:pPr>
            <a:r>
              <a:rPr lang="en-US" sz="2400" b="1" dirty="0">
                <a:solidFill>
                  <a:srgbClr val="00B050"/>
                </a:solidFill>
                <a:latin typeface="Times New Roman" panose="02020603050405020304" pitchFamily="18" charset="0"/>
                <a:cs typeface="Times New Roman" panose="02020603050405020304" pitchFamily="18" charset="0"/>
              </a:rPr>
              <a:t>[Argument of the complementary character]</a:t>
            </a:r>
          </a:p>
        </p:txBody>
      </p:sp>
    </p:spTree>
    <p:extLst>
      <p:ext uri="{BB962C8B-B14F-4D97-AF65-F5344CB8AC3E}">
        <p14:creationId xmlns:p14="http://schemas.microsoft.com/office/powerpoint/2010/main" val="1882747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437ED-81CC-C0FE-04C5-88C74043D4BC}"/>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C9BFDB3A-BB90-53DE-10F3-C6F0829FE204}"/>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167006A4-EF32-1B7E-1A40-6EEDE9680472}"/>
              </a:ext>
            </a:extLst>
          </p:cNvPr>
          <p:cNvSpPr>
            <a:spLocks noGrp="1" noChangeArrowheads="1"/>
          </p:cNvSpPr>
          <p:nvPr>
            <p:ph type="body" idx="1"/>
          </p:nvPr>
        </p:nvSpPr>
        <p:spPr>
          <a:xfrm>
            <a:off x="102357" y="1376738"/>
            <a:ext cx="8973403" cy="5481262"/>
          </a:xfrm>
          <a:ln>
            <a:noFill/>
          </a:ln>
        </p:spPr>
        <p:txBody>
          <a:bodyPr/>
          <a:lstStyle/>
          <a:p>
            <a:pPr marL="0" indent="0" algn="just">
              <a:lnSpc>
                <a:spcPct val="150000"/>
              </a:lnSpc>
              <a:spcBef>
                <a:spcPts val="0"/>
              </a:spcBef>
              <a:buNone/>
            </a:pPr>
            <a:endParaRPr lang="en-US" sz="25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500" b="1" i="1" dirty="0">
                <a:solidFill>
                  <a:srgbClr val="040E08"/>
                </a:solidFill>
                <a:latin typeface="Times New Roman" panose="02020603050405020304" pitchFamily="18" charset="0"/>
                <a:cs typeface="Times New Roman" panose="02020603050405020304" pitchFamily="18" charset="0"/>
              </a:rPr>
              <a:t>68.</a:t>
            </a:r>
            <a:r>
              <a:rPr lang="en-US" sz="2500" i="1" dirty="0">
                <a:solidFill>
                  <a:srgbClr val="040E08"/>
                </a:solidFill>
                <a:latin typeface="Times New Roman" panose="02020603050405020304" pitchFamily="18" charset="0"/>
                <a:cs typeface="Times New Roman" panose="02020603050405020304" pitchFamily="18" charset="0"/>
              </a:rPr>
              <a:t>  Accordingly, </a:t>
            </a:r>
            <a:r>
              <a:rPr lang="en-US" sz="2500" b="1" i="1" dirty="0">
                <a:solidFill>
                  <a:srgbClr val="040E08"/>
                </a:solidFill>
                <a:latin typeface="Times New Roman" panose="02020603050405020304" pitchFamily="18" charset="0"/>
                <a:cs typeface="Times New Roman" panose="02020603050405020304" pitchFamily="18" charset="0"/>
              </a:rPr>
              <a:t>requests for preliminary rulings </a:t>
            </a:r>
            <a:r>
              <a:rPr lang="en-US" sz="2500" i="1" dirty="0">
                <a:solidFill>
                  <a:srgbClr val="040E08"/>
                </a:solidFill>
                <a:latin typeface="Times New Roman" panose="02020603050405020304" pitchFamily="18" charset="0"/>
                <a:cs typeface="Times New Roman" panose="02020603050405020304" pitchFamily="18" charset="0"/>
              </a:rPr>
              <a:t>which seek to ascertain the validity of a measure </a:t>
            </a:r>
            <a:r>
              <a:rPr lang="en-US" sz="2500" b="1" i="1" dirty="0">
                <a:solidFill>
                  <a:srgbClr val="040E08"/>
                </a:solidFill>
                <a:latin typeface="Times New Roman" panose="02020603050405020304" pitchFamily="18" charset="0"/>
                <a:cs typeface="Times New Roman" panose="02020603050405020304" pitchFamily="18" charset="0"/>
              </a:rPr>
              <a:t>constitute</a:t>
            </a:r>
            <a:r>
              <a:rPr lang="en-US" sz="2500" i="1" dirty="0">
                <a:solidFill>
                  <a:srgbClr val="040E08"/>
                </a:solidFill>
                <a:latin typeface="Times New Roman" panose="02020603050405020304" pitchFamily="18" charset="0"/>
                <a:cs typeface="Times New Roman" panose="02020603050405020304" pitchFamily="18" charset="0"/>
              </a:rPr>
              <a:t>, like actions for annulment, </a:t>
            </a:r>
            <a:r>
              <a:rPr lang="en-US" sz="2500" b="1" i="1" dirty="0">
                <a:solidFill>
                  <a:srgbClr val="040E08"/>
                </a:solidFill>
                <a:latin typeface="Times New Roman" panose="02020603050405020304" pitchFamily="18" charset="0"/>
                <a:cs typeface="Times New Roman" panose="02020603050405020304" pitchFamily="18" charset="0"/>
              </a:rPr>
              <a:t>a means for reviewing the legality of EU acts</a:t>
            </a:r>
            <a:r>
              <a:rPr lang="en-US" sz="2500" i="1" dirty="0">
                <a:solidFill>
                  <a:srgbClr val="040E08"/>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5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500" b="1" i="1" dirty="0">
                <a:solidFill>
                  <a:srgbClr val="040E08"/>
                </a:solidFill>
                <a:latin typeface="Times New Roman" panose="02020603050405020304" pitchFamily="18" charset="0"/>
                <a:cs typeface="Times New Roman" panose="02020603050405020304" pitchFamily="18" charset="0"/>
              </a:rPr>
              <a:t>69. That essential characteristic </a:t>
            </a:r>
            <a:r>
              <a:rPr lang="en-US" sz="2500" i="1" dirty="0">
                <a:solidFill>
                  <a:srgbClr val="040E08"/>
                </a:solidFill>
                <a:latin typeface="Times New Roman" panose="02020603050405020304" pitchFamily="18" charset="0"/>
                <a:cs typeface="Times New Roman" panose="02020603050405020304" pitchFamily="18" charset="0"/>
              </a:rPr>
              <a:t>of the system for judicial protection in the EU </a:t>
            </a:r>
            <a:r>
              <a:rPr lang="en-US" sz="2500" b="1" i="1" dirty="0">
                <a:solidFill>
                  <a:srgbClr val="040E08"/>
                </a:solidFill>
                <a:latin typeface="Times New Roman" panose="02020603050405020304" pitchFamily="18" charset="0"/>
                <a:cs typeface="Times New Roman" panose="02020603050405020304" pitchFamily="18" charset="0"/>
              </a:rPr>
              <a:t>extends to the review of the legality of decisions </a:t>
            </a:r>
            <a:r>
              <a:rPr lang="en-US" sz="2500" i="1" dirty="0">
                <a:solidFill>
                  <a:srgbClr val="040E08"/>
                </a:solidFill>
                <a:latin typeface="Times New Roman" panose="02020603050405020304" pitchFamily="18" charset="0"/>
                <a:cs typeface="Times New Roman" panose="02020603050405020304" pitchFamily="18" charset="0"/>
              </a:rPr>
              <a:t>that prescribe the adoption of restrictive measures against natural or legal persons within the framework </a:t>
            </a:r>
            <a:r>
              <a:rPr lang="en-US" sz="2500" b="1" i="1" dirty="0">
                <a:solidFill>
                  <a:srgbClr val="040E08"/>
                </a:solidFill>
                <a:latin typeface="Times New Roman" panose="02020603050405020304" pitchFamily="18" charset="0"/>
                <a:cs typeface="Times New Roman" panose="02020603050405020304" pitchFamily="18" charset="0"/>
              </a:rPr>
              <a:t>of the CFSP</a:t>
            </a:r>
            <a:r>
              <a:rPr lang="en-US" sz="2500" i="1" dirty="0">
                <a:solidFill>
                  <a:srgbClr val="040E08"/>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5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500" b="1" i="1" dirty="0">
              <a:solidFill>
                <a:srgbClr val="040E0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8221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32224-885F-8A2B-B406-3E6DC78E59B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E7AAB3C-706D-AE22-2095-4239D33BD472}"/>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6E42D567-B098-429B-D056-A3E9055EA1D1}"/>
              </a:ext>
            </a:extLst>
          </p:cNvPr>
          <p:cNvSpPr>
            <a:spLocks noGrp="1" noChangeArrowheads="1"/>
          </p:cNvSpPr>
          <p:nvPr>
            <p:ph type="body" idx="1"/>
          </p:nvPr>
        </p:nvSpPr>
        <p:spPr>
          <a:xfrm>
            <a:off x="102357" y="1458930"/>
            <a:ext cx="8973403" cy="5399070"/>
          </a:xfrm>
          <a:ln>
            <a:noFill/>
          </a:ln>
        </p:spPr>
        <p:txBody>
          <a:bodyPr/>
          <a:lstStyle/>
          <a:p>
            <a:pPr marL="0" indent="0" algn="just">
              <a:lnSpc>
                <a:spcPct val="150000"/>
              </a:lnSpc>
              <a:spcBef>
                <a:spcPts val="0"/>
              </a:spcBef>
              <a:buNone/>
            </a:pPr>
            <a:r>
              <a:rPr lang="en-US" sz="2200" b="1" i="1" dirty="0">
                <a:solidFill>
                  <a:srgbClr val="040E08"/>
                </a:solidFill>
                <a:latin typeface="Times New Roman" panose="02020603050405020304" pitchFamily="18" charset="0"/>
                <a:cs typeface="Times New Roman" panose="02020603050405020304" pitchFamily="18" charset="0"/>
              </a:rPr>
              <a:t>70. </a:t>
            </a:r>
            <a:r>
              <a:rPr lang="en-US" sz="2200" i="1" dirty="0">
                <a:solidFill>
                  <a:srgbClr val="040E08"/>
                </a:solidFill>
                <a:latin typeface="Times New Roman" panose="02020603050405020304" pitchFamily="18" charset="0"/>
                <a:cs typeface="Times New Roman" panose="02020603050405020304" pitchFamily="18" charset="0"/>
              </a:rPr>
              <a:t>Neither the TEU nor the TFEU </a:t>
            </a:r>
            <a:r>
              <a:rPr lang="en-US" sz="2200" b="1" i="1" dirty="0">
                <a:solidFill>
                  <a:srgbClr val="040E08"/>
                </a:solidFill>
                <a:latin typeface="Times New Roman" panose="02020603050405020304" pitchFamily="18" charset="0"/>
                <a:cs typeface="Times New Roman" panose="02020603050405020304" pitchFamily="18" charset="0"/>
              </a:rPr>
              <a:t>indicates</a:t>
            </a:r>
            <a:r>
              <a:rPr lang="en-US" sz="2200" i="1" dirty="0">
                <a:solidFill>
                  <a:srgbClr val="040E08"/>
                </a:solidFill>
                <a:latin typeface="Times New Roman" panose="02020603050405020304" pitchFamily="18" charset="0"/>
                <a:cs typeface="Times New Roman" panose="02020603050405020304" pitchFamily="18" charset="0"/>
              </a:rPr>
              <a:t> that an action for annulment brought before the General Court, pursuant to the combined provisions of Articles 256 and 263 TFEU, constitutes </a:t>
            </a:r>
            <a:r>
              <a:rPr lang="en-US" sz="2200" b="1" i="1" dirty="0">
                <a:solidFill>
                  <a:srgbClr val="040E08"/>
                </a:solidFill>
                <a:latin typeface="Times New Roman" panose="02020603050405020304" pitchFamily="18" charset="0"/>
                <a:cs typeface="Times New Roman" panose="02020603050405020304" pitchFamily="18" charset="0"/>
              </a:rPr>
              <a:t>the sole means </a:t>
            </a:r>
            <a:r>
              <a:rPr lang="en-US" sz="2200" i="1" dirty="0">
                <a:solidFill>
                  <a:srgbClr val="040E08"/>
                </a:solidFill>
                <a:latin typeface="Times New Roman" panose="02020603050405020304" pitchFamily="18" charset="0"/>
                <a:cs typeface="Times New Roman" panose="02020603050405020304" pitchFamily="18" charset="0"/>
              </a:rPr>
              <a:t>for reviewing the legality of decisions providing for restrictive measures against natural or legal persons</a:t>
            </a:r>
            <a:r>
              <a:rPr lang="en-US" sz="2200" b="1" i="1" dirty="0">
                <a:solidFill>
                  <a:srgbClr val="040E08"/>
                </a:solidFill>
                <a:latin typeface="Times New Roman" panose="02020603050405020304" pitchFamily="18" charset="0"/>
                <a:cs typeface="Times New Roman" panose="02020603050405020304" pitchFamily="18" charset="0"/>
              </a:rPr>
              <a:t>, to the exclusion, in particular, of a reference for a preliminary ruling on validity</a:t>
            </a:r>
            <a:r>
              <a:rPr lang="en-US" sz="2200" i="1" dirty="0">
                <a:solidFill>
                  <a:srgbClr val="040E08"/>
                </a:solidFill>
                <a:latin typeface="Times New Roman" panose="02020603050405020304" pitchFamily="18" charset="0"/>
                <a:cs typeface="Times New Roman" panose="02020603050405020304" pitchFamily="18" charset="0"/>
              </a:rPr>
              <a:t>. </a:t>
            </a:r>
            <a:r>
              <a:rPr lang="en-US" sz="2200" b="1" dirty="0">
                <a:solidFill>
                  <a:srgbClr val="00B050"/>
                </a:solidFill>
                <a:latin typeface="Times New Roman" panose="02020603050405020304" pitchFamily="18" charset="0"/>
                <a:cs typeface="Times New Roman" panose="02020603050405020304" pitchFamily="18" charset="0"/>
              </a:rPr>
              <a:t>[Textual approach]</a:t>
            </a:r>
          </a:p>
          <a:p>
            <a:pPr marL="0" indent="0" algn="just">
              <a:lnSpc>
                <a:spcPct val="150000"/>
              </a:lnSpc>
              <a:spcBef>
                <a:spcPts val="0"/>
              </a:spcBef>
              <a:buNone/>
            </a:pPr>
            <a:r>
              <a:rPr lang="en-US" sz="2200" i="1" dirty="0">
                <a:solidFill>
                  <a:srgbClr val="040E08"/>
                </a:solidFill>
                <a:latin typeface="Times New Roman" panose="02020603050405020304" pitchFamily="18" charset="0"/>
                <a:cs typeface="Times New Roman" panose="02020603050405020304" pitchFamily="18" charset="0"/>
              </a:rPr>
              <a:t>In that regard, Article 275 TFEU determines </a:t>
            </a:r>
            <a:r>
              <a:rPr lang="en-US" sz="2200" b="1" i="1" dirty="0">
                <a:solidFill>
                  <a:srgbClr val="040E08"/>
                </a:solidFill>
                <a:latin typeface="Times New Roman" panose="02020603050405020304" pitchFamily="18" charset="0"/>
                <a:cs typeface="Times New Roman" panose="02020603050405020304" pitchFamily="18" charset="0"/>
              </a:rPr>
              <a:t>not the type of procedure </a:t>
            </a:r>
            <a:r>
              <a:rPr lang="en-US" sz="2200" i="1" dirty="0">
                <a:solidFill>
                  <a:srgbClr val="040E08"/>
                </a:solidFill>
                <a:latin typeface="Times New Roman" panose="02020603050405020304" pitchFamily="18" charset="0"/>
                <a:cs typeface="Times New Roman" panose="02020603050405020304" pitchFamily="18" charset="0"/>
              </a:rPr>
              <a:t>for the</a:t>
            </a:r>
            <a:r>
              <a:rPr lang="en-US" sz="2200" b="1" i="1" dirty="0">
                <a:solidFill>
                  <a:srgbClr val="040E08"/>
                </a:solidFill>
                <a:latin typeface="Times New Roman" panose="02020603050405020304" pitchFamily="18" charset="0"/>
                <a:cs typeface="Times New Roman" panose="02020603050405020304" pitchFamily="18" charset="0"/>
              </a:rPr>
              <a:t> </a:t>
            </a:r>
            <a:r>
              <a:rPr lang="en-US" sz="2200" i="1" dirty="0">
                <a:solidFill>
                  <a:srgbClr val="040E08"/>
                </a:solidFill>
                <a:latin typeface="Times New Roman" panose="02020603050405020304" pitchFamily="18" charset="0"/>
                <a:cs typeface="Times New Roman" panose="02020603050405020304" pitchFamily="18" charset="0"/>
              </a:rPr>
              <a:t>review of the legality of certain decisions, </a:t>
            </a:r>
            <a:r>
              <a:rPr lang="en-US" sz="2200" b="1" i="1" dirty="0">
                <a:solidFill>
                  <a:srgbClr val="040E08"/>
                </a:solidFill>
                <a:latin typeface="Times New Roman" panose="02020603050405020304" pitchFamily="18" charset="0"/>
                <a:cs typeface="Times New Roman" panose="02020603050405020304" pitchFamily="18" charset="0"/>
              </a:rPr>
              <a:t>but rather the type of decisions whose legality may be reviewed by the Court</a:t>
            </a:r>
            <a:r>
              <a:rPr lang="en-US" sz="2200" i="1" dirty="0">
                <a:solidFill>
                  <a:srgbClr val="040E08"/>
                </a:solidFill>
                <a:latin typeface="Times New Roman" panose="02020603050405020304" pitchFamily="18" charset="0"/>
                <a:cs typeface="Times New Roman" panose="02020603050405020304" pitchFamily="18" charset="0"/>
              </a:rPr>
              <a:t>, within any procedure that has as its aim such a review of legality. </a:t>
            </a:r>
            <a:r>
              <a:rPr lang="en-US" sz="2200" b="1" dirty="0">
                <a:solidFill>
                  <a:srgbClr val="00B050"/>
                </a:solidFill>
                <a:latin typeface="Times New Roman" panose="02020603050405020304" pitchFamily="18" charset="0"/>
                <a:cs typeface="Times New Roman" panose="02020603050405020304" pitchFamily="18" charset="0"/>
              </a:rPr>
              <a:t>[Textual approach (?)]</a:t>
            </a:r>
            <a:endParaRPr lang="en-US" sz="2200"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2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200" b="1" i="1" dirty="0">
              <a:solidFill>
                <a:srgbClr val="040E0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9181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33D56-6E71-3170-3D1D-50AA93E6D44F}"/>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8AF0306F-EAC7-791A-74A4-62247F91EB27}"/>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3EA73F55-F9C3-9211-5E27-2CD6E154CC70}"/>
              </a:ext>
            </a:extLst>
          </p:cNvPr>
          <p:cNvSpPr>
            <a:spLocks noGrp="1" noChangeArrowheads="1"/>
          </p:cNvSpPr>
          <p:nvPr>
            <p:ph type="body" idx="1"/>
          </p:nvPr>
        </p:nvSpPr>
        <p:spPr>
          <a:xfrm>
            <a:off x="102357" y="1345580"/>
            <a:ext cx="9041643" cy="5441796"/>
          </a:xfrm>
          <a:ln>
            <a:noFill/>
          </a:ln>
        </p:spPr>
        <p:txBody>
          <a:bodyPr/>
          <a:lstStyle/>
          <a:p>
            <a:pPr marL="0" indent="0" algn="just">
              <a:lnSpc>
                <a:spcPct val="150000"/>
              </a:lnSpc>
              <a:spcBef>
                <a:spcPts val="0"/>
              </a:spcBef>
              <a:buNone/>
            </a:pPr>
            <a:r>
              <a:rPr lang="en-US" sz="2200" b="1" i="1" dirty="0">
                <a:solidFill>
                  <a:srgbClr val="040E08"/>
                </a:solidFill>
                <a:latin typeface="Times New Roman" panose="02020603050405020304" pitchFamily="18" charset="0"/>
                <a:cs typeface="Times New Roman" panose="02020603050405020304" pitchFamily="18" charset="0"/>
              </a:rPr>
              <a:t>71. </a:t>
            </a:r>
            <a:r>
              <a:rPr lang="en-US" sz="2200" i="1" dirty="0">
                <a:solidFill>
                  <a:srgbClr val="040E08"/>
                </a:solidFill>
                <a:latin typeface="Times New Roman" panose="02020603050405020304" pitchFamily="18" charset="0"/>
                <a:cs typeface="Times New Roman" panose="02020603050405020304" pitchFamily="18" charset="0"/>
              </a:rPr>
              <a:t>However, given that the implementation of a CFSP decision providing for restrictive measures against natural or legal persons is in part the responsibility of the Member States, a reference for a preliminary ruling on the validity of a measure plays an </a:t>
            </a:r>
            <a:r>
              <a:rPr lang="en-US" sz="2200" b="1" i="1" dirty="0">
                <a:solidFill>
                  <a:srgbClr val="040E08"/>
                </a:solidFill>
                <a:latin typeface="Times New Roman" panose="02020603050405020304" pitchFamily="18" charset="0"/>
                <a:cs typeface="Times New Roman" panose="02020603050405020304" pitchFamily="18" charset="0"/>
              </a:rPr>
              <a:t>essential part in ensuring effective judicial protection</a:t>
            </a:r>
            <a:r>
              <a:rPr lang="en-US" sz="2200" i="1" dirty="0">
                <a:solidFill>
                  <a:srgbClr val="040E08"/>
                </a:solidFill>
                <a:latin typeface="Times New Roman" panose="02020603050405020304" pitchFamily="18" charset="0"/>
                <a:cs typeface="Times New Roman" panose="02020603050405020304" pitchFamily="18" charset="0"/>
              </a:rPr>
              <a:t>, particularly, where, as in the main proceedings, both the legality of the national implementing measures and the legality of the CFSP decision are challenged within national legal proceedings. </a:t>
            </a:r>
            <a:r>
              <a:rPr lang="en-US" sz="2200" b="1" dirty="0">
                <a:solidFill>
                  <a:srgbClr val="00B050"/>
                </a:solidFill>
                <a:latin typeface="Times New Roman" panose="02020603050405020304" pitchFamily="18" charset="0"/>
                <a:cs typeface="Times New Roman" panose="02020603050405020304" pitchFamily="18" charset="0"/>
              </a:rPr>
              <a:t>[unity of interpretation and implementation of EU law]</a:t>
            </a:r>
          </a:p>
          <a:p>
            <a:pPr marL="0" indent="0" algn="just">
              <a:lnSpc>
                <a:spcPct val="150000"/>
              </a:lnSpc>
              <a:spcBef>
                <a:spcPts val="0"/>
              </a:spcBef>
              <a:buNone/>
            </a:pPr>
            <a:endParaRPr lang="en-US" sz="22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200" b="1" i="1" dirty="0">
                <a:solidFill>
                  <a:srgbClr val="040E08"/>
                </a:solidFill>
                <a:latin typeface="Times New Roman" panose="02020603050405020304" pitchFamily="18" charset="0"/>
                <a:cs typeface="Times New Roman" panose="02020603050405020304" pitchFamily="18" charset="0"/>
              </a:rPr>
              <a:t>72. </a:t>
            </a:r>
            <a:r>
              <a:rPr lang="en-US" sz="2200" i="1" dirty="0">
                <a:solidFill>
                  <a:srgbClr val="040E08"/>
                </a:solidFill>
                <a:latin typeface="Times New Roman" panose="02020603050405020304" pitchFamily="18" charset="0"/>
                <a:cs typeface="Times New Roman" panose="02020603050405020304" pitchFamily="18" charset="0"/>
              </a:rPr>
              <a:t>As is apparent from both Article 2 TEU and Article 21 TEU […] one of the European Union’s founding values is the </a:t>
            </a:r>
            <a:r>
              <a:rPr lang="en-US" sz="2200" b="1" i="1" dirty="0">
                <a:solidFill>
                  <a:srgbClr val="040E08"/>
                </a:solidFill>
                <a:latin typeface="Times New Roman" panose="02020603050405020304" pitchFamily="18" charset="0"/>
                <a:cs typeface="Times New Roman" panose="02020603050405020304" pitchFamily="18" charset="0"/>
              </a:rPr>
              <a:t>rule of law</a:t>
            </a:r>
            <a:r>
              <a:rPr lang="en-US" sz="2200" i="1" dirty="0">
                <a:solidFill>
                  <a:srgbClr val="040E08"/>
                </a:solidFill>
                <a:latin typeface="Times New Roman" panose="02020603050405020304" pitchFamily="18" charset="0"/>
                <a:cs typeface="Times New Roman" panose="02020603050405020304" pitchFamily="18" charset="0"/>
              </a:rPr>
              <a:t>. </a:t>
            </a:r>
            <a:r>
              <a:rPr lang="en-US" sz="2200" b="1" dirty="0">
                <a:solidFill>
                  <a:srgbClr val="00B050"/>
                </a:solidFill>
                <a:latin typeface="Times New Roman" panose="02020603050405020304" pitchFamily="18" charset="0"/>
                <a:cs typeface="Times New Roman" panose="02020603050405020304" pitchFamily="18" charset="0"/>
              </a:rPr>
              <a:t>[rule of law argument]</a:t>
            </a:r>
          </a:p>
        </p:txBody>
      </p:sp>
    </p:spTree>
    <p:extLst>
      <p:ext uri="{BB962C8B-B14F-4D97-AF65-F5344CB8AC3E}">
        <p14:creationId xmlns:p14="http://schemas.microsoft.com/office/powerpoint/2010/main" val="3058116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B752F-7719-EBE2-2E4C-925651D980A8}"/>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C8F5446F-10EE-2E22-6B8A-0CFD5F2DE967}"/>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11116EFD-5CF9-86D3-2330-237CCB578178}"/>
              </a:ext>
            </a:extLst>
          </p:cNvPr>
          <p:cNvSpPr>
            <a:spLocks noGrp="1" noChangeArrowheads="1"/>
          </p:cNvSpPr>
          <p:nvPr>
            <p:ph type="body" idx="1"/>
          </p:nvPr>
        </p:nvSpPr>
        <p:spPr>
          <a:xfrm>
            <a:off x="102357" y="1407560"/>
            <a:ext cx="8973403" cy="5450440"/>
          </a:xfrm>
          <a:ln>
            <a:noFill/>
          </a:ln>
        </p:spPr>
        <p:txBody>
          <a:bodyPr/>
          <a:lstStyle/>
          <a:p>
            <a:pPr marL="0" indent="0" algn="just">
              <a:lnSpc>
                <a:spcPct val="150000"/>
              </a:lnSpc>
              <a:spcBef>
                <a:spcPts val="0"/>
              </a:spcBef>
              <a:buNone/>
            </a:pPr>
            <a:r>
              <a:rPr lang="en-US" sz="2000" b="1" i="1" dirty="0">
                <a:solidFill>
                  <a:srgbClr val="040E08"/>
                </a:solidFill>
                <a:latin typeface="Times New Roman" panose="02020603050405020304" pitchFamily="18" charset="0"/>
                <a:cs typeface="Times New Roman" panose="02020603050405020304" pitchFamily="18" charset="0"/>
              </a:rPr>
              <a:t>73. </a:t>
            </a:r>
            <a:r>
              <a:rPr lang="en-US" sz="2000" i="1" dirty="0">
                <a:solidFill>
                  <a:srgbClr val="040E08"/>
                </a:solidFill>
                <a:latin typeface="Times New Roman" panose="02020603050405020304" pitchFamily="18" charset="0"/>
                <a:cs typeface="Times New Roman" panose="02020603050405020304" pitchFamily="18" charset="0"/>
              </a:rPr>
              <a:t> It may be added that </a:t>
            </a:r>
            <a:r>
              <a:rPr lang="en-US" sz="2000" b="1" i="1" dirty="0">
                <a:solidFill>
                  <a:srgbClr val="040E08"/>
                </a:solidFill>
                <a:latin typeface="Times New Roman" panose="02020603050405020304" pitchFamily="18" charset="0"/>
                <a:cs typeface="Times New Roman" panose="02020603050405020304" pitchFamily="18" charset="0"/>
              </a:rPr>
              <a:t>Article 47 of the Charter</a:t>
            </a:r>
            <a:r>
              <a:rPr lang="en-US" sz="2000" i="1" dirty="0">
                <a:solidFill>
                  <a:srgbClr val="040E08"/>
                </a:solidFill>
                <a:latin typeface="Times New Roman" panose="02020603050405020304" pitchFamily="18" charset="0"/>
                <a:cs typeface="Times New Roman" panose="02020603050405020304" pitchFamily="18" charset="0"/>
              </a:rPr>
              <a:t>, which constitutes a reaffirmation of the principle of </a:t>
            </a:r>
            <a:r>
              <a:rPr lang="en-US" sz="2000" b="1" i="1" dirty="0">
                <a:solidFill>
                  <a:srgbClr val="040E08"/>
                </a:solidFill>
                <a:latin typeface="Times New Roman" panose="02020603050405020304" pitchFamily="18" charset="0"/>
                <a:cs typeface="Times New Roman" panose="02020603050405020304" pitchFamily="18" charset="0"/>
              </a:rPr>
              <a:t>effective judicial protection</a:t>
            </a:r>
            <a:r>
              <a:rPr lang="en-US" sz="2000" i="1" dirty="0">
                <a:solidFill>
                  <a:srgbClr val="040E08"/>
                </a:solidFill>
                <a:latin typeface="Times New Roman" panose="02020603050405020304" pitchFamily="18" charset="0"/>
                <a:cs typeface="Times New Roman" panose="02020603050405020304" pitchFamily="18" charset="0"/>
              </a:rPr>
              <a:t>, requires that any person whose rights and freedoms guaranteed by EU law are violated </a:t>
            </a:r>
            <a:r>
              <a:rPr lang="en-US" sz="2000" b="1" i="1" dirty="0">
                <a:solidFill>
                  <a:srgbClr val="040E08"/>
                </a:solidFill>
                <a:latin typeface="Times New Roman" panose="02020603050405020304" pitchFamily="18" charset="0"/>
                <a:cs typeface="Times New Roman" panose="02020603050405020304" pitchFamily="18" charset="0"/>
              </a:rPr>
              <a:t>should have the right to an effective remedy before a tribunal </a:t>
            </a:r>
            <a:r>
              <a:rPr lang="en-US" sz="2000" i="1" dirty="0">
                <a:solidFill>
                  <a:srgbClr val="040E08"/>
                </a:solidFill>
                <a:latin typeface="Times New Roman" panose="02020603050405020304" pitchFamily="18" charset="0"/>
                <a:cs typeface="Times New Roman" panose="02020603050405020304" pitchFamily="18" charset="0"/>
              </a:rPr>
              <a:t>in compliance with the conditions laid down in that article. It must be recalled that the very existence of effective judicial review designed to ensure compliance with provisions of EU law is of the essence of the </a:t>
            </a:r>
            <a:r>
              <a:rPr lang="en-US" sz="2000" b="1" i="1" dirty="0">
                <a:solidFill>
                  <a:srgbClr val="040E08"/>
                </a:solidFill>
                <a:latin typeface="Times New Roman" panose="02020603050405020304" pitchFamily="18" charset="0"/>
                <a:cs typeface="Times New Roman" panose="02020603050405020304" pitchFamily="18" charset="0"/>
              </a:rPr>
              <a:t>rule of law</a:t>
            </a:r>
            <a:r>
              <a:rPr lang="en-US" sz="2000" i="1" dirty="0">
                <a:solidFill>
                  <a:srgbClr val="040E08"/>
                </a:solidFill>
                <a:latin typeface="Times New Roman" panose="02020603050405020304" pitchFamily="18" charset="0"/>
                <a:cs typeface="Times New Roman" panose="02020603050405020304" pitchFamily="18" charset="0"/>
              </a:rPr>
              <a:t>. </a:t>
            </a:r>
            <a:r>
              <a:rPr lang="en-US" sz="2000" b="1" dirty="0">
                <a:solidFill>
                  <a:srgbClr val="00B050"/>
                </a:solidFill>
                <a:latin typeface="Times New Roman" panose="02020603050405020304" pitchFamily="18" charset="0"/>
                <a:cs typeface="Times New Roman" panose="02020603050405020304" pitchFamily="18" charset="0"/>
              </a:rPr>
              <a:t>[Article 275 TFEU interpretation consistent with Article 47 CFR]</a:t>
            </a:r>
          </a:p>
          <a:p>
            <a:pPr marL="0" indent="0" algn="just">
              <a:lnSpc>
                <a:spcPct val="150000"/>
              </a:lnSpc>
              <a:spcBef>
                <a:spcPts val="0"/>
              </a:spcBef>
              <a:buNone/>
            </a:pPr>
            <a:endParaRPr lang="en-US" sz="2000"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000" i="1" dirty="0">
                <a:solidFill>
                  <a:srgbClr val="040E08"/>
                </a:solidFill>
                <a:latin typeface="Times New Roman" panose="02020603050405020304" pitchFamily="18" charset="0"/>
                <a:cs typeface="Times New Roman" panose="02020603050405020304" pitchFamily="18" charset="0"/>
              </a:rPr>
              <a:t>74. While, admittedly, </a:t>
            </a:r>
            <a:r>
              <a:rPr lang="en-US" sz="2000" b="1" i="1" dirty="0">
                <a:solidFill>
                  <a:srgbClr val="040E08"/>
                </a:solidFill>
                <a:latin typeface="Times New Roman" panose="02020603050405020304" pitchFamily="18" charset="0"/>
                <a:cs typeface="Times New Roman" panose="02020603050405020304" pitchFamily="18" charset="0"/>
              </a:rPr>
              <a:t>Article 47 of the Charter cannot confer jurisdiction on the Court</a:t>
            </a:r>
            <a:r>
              <a:rPr lang="en-US" sz="2000" i="1" dirty="0">
                <a:solidFill>
                  <a:srgbClr val="040E08"/>
                </a:solidFill>
                <a:latin typeface="Times New Roman" panose="02020603050405020304" pitchFamily="18" charset="0"/>
                <a:cs typeface="Times New Roman" panose="02020603050405020304" pitchFamily="18" charset="0"/>
              </a:rPr>
              <a:t>, where the Treaties exclude it, the principle of effective judicial protection nonetheless implies that the exclusion of the Court’s jurisdiction in the field of the CFSP </a:t>
            </a:r>
            <a:r>
              <a:rPr lang="en-US" sz="2000" b="1" i="1" dirty="0">
                <a:solidFill>
                  <a:srgbClr val="040E08"/>
                </a:solidFill>
                <a:latin typeface="Times New Roman" panose="02020603050405020304" pitchFamily="18" charset="0"/>
                <a:cs typeface="Times New Roman" panose="02020603050405020304" pitchFamily="18" charset="0"/>
              </a:rPr>
              <a:t>should be interpreted strictly</a:t>
            </a:r>
            <a:r>
              <a:rPr lang="en-US" sz="2000" i="1" dirty="0">
                <a:solidFill>
                  <a:srgbClr val="040E08"/>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94386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A94C1-289C-7BB9-8BDE-016E493D25FE}"/>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39123A6B-FFF0-800B-54E7-7DDFB0AF23C9}"/>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u="sng" dirty="0">
                <a:latin typeface="Times New Roman" panose="02020603050405020304" pitchFamily="18" charset="0"/>
                <a:cs typeface="Times New Roman" panose="02020603050405020304" pitchFamily="18" charset="0"/>
              </a:rPr>
              <a:t>C‑72/15 – </a:t>
            </a:r>
            <a:r>
              <a:rPr lang="en-US" sz="4000" i="1" u="sng" dirty="0">
                <a:latin typeface="Times New Roman" panose="02020603050405020304" pitchFamily="18" charset="0"/>
                <a:cs typeface="Times New Roman" panose="02020603050405020304" pitchFamily="18" charset="0"/>
              </a:rPr>
              <a:t>Rosneft</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1B548849-D752-4EFB-3F9B-D11E47F60E55}"/>
              </a:ext>
            </a:extLst>
          </p:cNvPr>
          <p:cNvSpPr>
            <a:spLocks noGrp="1" noChangeArrowheads="1"/>
          </p:cNvSpPr>
          <p:nvPr>
            <p:ph type="body" idx="1"/>
          </p:nvPr>
        </p:nvSpPr>
        <p:spPr>
          <a:xfrm>
            <a:off x="102357" y="1407560"/>
            <a:ext cx="8973403" cy="5450440"/>
          </a:xfrm>
          <a:ln>
            <a:noFill/>
          </a:ln>
        </p:spPr>
        <p:txBody>
          <a:bodyPr/>
          <a:lstStyle/>
          <a:p>
            <a:pPr marL="0" indent="0" algn="just">
              <a:lnSpc>
                <a:spcPct val="150000"/>
              </a:lnSpc>
              <a:spcBef>
                <a:spcPts val="0"/>
              </a:spcBef>
              <a:buNone/>
            </a:pPr>
            <a:r>
              <a:rPr lang="en-US" sz="2400" b="1" i="1" dirty="0">
                <a:solidFill>
                  <a:srgbClr val="040E08"/>
                </a:solidFill>
                <a:latin typeface="Times New Roman" panose="02020603050405020304" pitchFamily="18" charset="0"/>
                <a:cs typeface="Times New Roman" panose="02020603050405020304" pitchFamily="18" charset="0"/>
              </a:rPr>
              <a:t>75. </a:t>
            </a:r>
            <a:r>
              <a:rPr lang="en-US" sz="2400" i="1" dirty="0">
                <a:solidFill>
                  <a:srgbClr val="040E08"/>
                </a:solidFill>
                <a:latin typeface="Times New Roman" panose="02020603050405020304" pitchFamily="18" charset="0"/>
                <a:cs typeface="Times New Roman" panose="02020603050405020304" pitchFamily="18" charset="0"/>
              </a:rPr>
              <a:t>Since the purpose of the procedure that enables the Court to give preliminary rulings is to ensure that in the interpretation and application of the Treaties the law is observed, in accordance with the duty assigned to the Court under </a:t>
            </a:r>
            <a:r>
              <a:rPr lang="en-US" sz="2400" b="1" i="1" dirty="0">
                <a:solidFill>
                  <a:srgbClr val="040E08"/>
                </a:solidFill>
                <a:latin typeface="Times New Roman" panose="02020603050405020304" pitchFamily="18" charset="0"/>
                <a:cs typeface="Times New Roman" panose="02020603050405020304" pitchFamily="18" charset="0"/>
              </a:rPr>
              <a:t>Article 19(1) TEU</a:t>
            </a:r>
            <a:r>
              <a:rPr lang="en-US" sz="2400" i="1" dirty="0">
                <a:solidFill>
                  <a:srgbClr val="040E08"/>
                </a:solidFill>
                <a:latin typeface="Times New Roman" panose="02020603050405020304" pitchFamily="18" charset="0"/>
                <a:cs typeface="Times New Roman" panose="02020603050405020304" pitchFamily="18" charset="0"/>
              </a:rPr>
              <a:t>, it would be </a:t>
            </a:r>
            <a:r>
              <a:rPr lang="en-US" sz="2400" b="1" i="1" dirty="0">
                <a:solidFill>
                  <a:srgbClr val="040E08"/>
                </a:solidFill>
                <a:latin typeface="Times New Roman" panose="02020603050405020304" pitchFamily="18" charset="0"/>
                <a:cs typeface="Times New Roman" panose="02020603050405020304" pitchFamily="18" charset="0"/>
              </a:rPr>
              <a:t>inconsistent with the system of effective judicial protection </a:t>
            </a:r>
            <a:r>
              <a:rPr lang="en-US" sz="2400" i="1" dirty="0">
                <a:solidFill>
                  <a:srgbClr val="040E08"/>
                </a:solidFill>
                <a:latin typeface="Times New Roman" panose="02020603050405020304" pitchFamily="18" charset="0"/>
                <a:cs typeface="Times New Roman" panose="02020603050405020304" pitchFamily="18" charset="0"/>
              </a:rPr>
              <a:t>established by the Treaties to interpret Article 275 TFEU as excluding the possibility that the courts of Member States may refer questions to the Court on the validity of Council decisions prescribing the adoption of such measures.</a:t>
            </a:r>
          </a:p>
          <a:p>
            <a:pPr marL="0" indent="0" algn="just">
              <a:lnSpc>
                <a:spcPct val="150000"/>
              </a:lnSpc>
              <a:spcBef>
                <a:spcPts val="0"/>
              </a:spcBef>
              <a:buNone/>
            </a:pPr>
            <a:endParaRPr lang="en-US" sz="2400"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400" i="1" dirty="0">
              <a:solidFill>
                <a:srgbClr val="040E0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8994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7BE1CB15-5245-24E6-322D-C2AA919EF50A}"/>
            </a:ext>
          </a:extLst>
        </p:cNvPr>
        <p:cNvGrpSpPr/>
        <p:nvPr/>
      </p:nvGrpSpPr>
      <p:grpSpPr>
        <a:xfrm>
          <a:off x="0" y="0"/>
          <a:ext cx="0" cy="0"/>
          <a:chOff x="0" y="0"/>
          <a:chExt cx="0" cy="0"/>
        </a:xfrm>
      </p:grpSpPr>
      <p:sp>
        <p:nvSpPr>
          <p:cNvPr id="60418" name="Rectangle 2">
            <a:extLst>
              <a:ext uri="{FF2B5EF4-FFF2-40B4-BE49-F238E27FC236}">
                <a16:creationId xmlns:a16="http://schemas.microsoft.com/office/drawing/2014/main" id="{49329686-1604-01A1-F2C4-6EEAC9CCA9CF}"/>
              </a:ext>
            </a:extLst>
          </p:cNvPr>
          <p:cNvSpPr>
            <a:spLocks noGrp="1" noChangeArrowheads="1"/>
          </p:cNvSpPr>
          <p:nvPr>
            <p:ph type="title"/>
          </p:nvPr>
        </p:nvSpPr>
        <p:spPr>
          <a:xfrm>
            <a:off x="1842449" y="0"/>
            <a:ext cx="7233312" cy="600501"/>
          </a:xfrm>
        </p:spPr>
        <p:txBody>
          <a:bodyPr/>
          <a:lstStyle/>
          <a:p>
            <a:pPr>
              <a:lnSpc>
                <a:spcPct val="120000"/>
              </a:lnSpc>
            </a:pPr>
            <a:r>
              <a:rPr lang="en-US" sz="2800" u="sng" dirty="0">
                <a:solidFill>
                  <a:schemeClr val="accent6">
                    <a:lumMod val="50000"/>
                  </a:schemeClr>
                </a:solidFill>
                <a:latin typeface="Times New Roman" panose="02020603050405020304" pitchFamily="18" charset="0"/>
                <a:cs typeface="Times New Roman" panose="02020603050405020304" pitchFamily="18" charset="0"/>
              </a:rPr>
              <a:t>C‑134/19 P – </a:t>
            </a:r>
            <a:r>
              <a:rPr lang="en-US" sz="2800" i="1" u="sng" dirty="0">
                <a:solidFill>
                  <a:schemeClr val="accent6">
                    <a:lumMod val="50000"/>
                  </a:schemeClr>
                </a:solidFill>
                <a:latin typeface="Times New Roman" panose="02020603050405020304" pitchFamily="18" charset="0"/>
                <a:cs typeface="Times New Roman" panose="02020603050405020304" pitchFamily="18" charset="0"/>
              </a:rPr>
              <a:t>Bank </a:t>
            </a:r>
            <a:r>
              <a:rPr lang="en-US" sz="2800" i="1" u="sng" dirty="0" err="1">
                <a:solidFill>
                  <a:schemeClr val="accent6">
                    <a:lumMod val="50000"/>
                  </a:schemeClr>
                </a:solidFill>
                <a:latin typeface="Times New Roman" panose="02020603050405020304" pitchFamily="18" charset="0"/>
                <a:cs typeface="Times New Roman" panose="02020603050405020304" pitchFamily="18" charset="0"/>
              </a:rPr>
              <a:t>Refah</a:t>
            </a:r>
            <a:r>
              <a:rPr lang="en-US" sz="2800" i="1" u="sng" dirty="0">
                <a:solidFill>
                  <a:schemeClr val="accent6">
                    <a:lumMod val="50000"/>
                  </a:schemeClr>
                </a:solidFill>
                <a:latin typeface="Times New Roman" panose="02020603050405020304" pitchFamily="18" charset="0"/>
                <a:cs typeface="Times New Roman" panose="02020603050405020304" pitchFamily="18" charset="0"/>
              </a:rPr>
              <a:t> </a:t>
            </a:r>
            <a:r>
              <a:rPr lang="en-US" sz="2800" i="1" u="sng" dirty="0" err="1">
                <a:solidFill>
                  <a:schemeClr val="accent6">
                    <a:lumMod val="50000"/>
                  </a:schemeClr>
                </a:solidFill>
                <a:latin typeface="Times New Roman" panose="02020603050405020304" pitchFamily="18" charset="0"/>
                <a:cs typeface="Times New Roman" panose="02020603050405020304" pitchFamily="18" charset="0"/>
              </a:rPr>
              <a:t>Kargaran</a:t>
            </a:r>
            <a:r>
              <a:rPr lang="en-US" sz="2800" i="1" u="sng" dirty="0">
                <a:solidFill>
                  <a:schemeClr val="accent6">
                    <a:lumMod val="50000"/>
                  </a:schemeClr>
                </a:solidFill>
                <a:latin typeface="Times New Roman" panose="02020603050405020304" pitchFamily="18" charset="0"/>
                <a:cs typeface="Times New Roman" panose="02020603050405020304" pitchFamily="18" charset="0"/>
              </a:rPr>
              <a:t> v Council</a:t>
            </a:r>
            <a:endParaRPr lang="en-US" sz="2800" u="sng"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60419" name="Rectangle 3">
            <a:extLst>
              <a:ext uri="{FF2B5EF4-FFF2-40B4-BE49-F238E27FC236}">
                <a16:creationId xmlns:a16="http://schemas.microsoft.com/office/drawing/2014/main" id="{E03BF054-3314-558F-65B3-F89F993D0DC2}"/>
              </a:ext>
            </a:extLst>
          </p:cNvPr>
          <p:cNvSpPr>
            <a:spLocks noGrp="1" noChangeArrowheads="1"/>
          </p:cNvSpPr>
          <p:nvPr>
            <p:ph type="body" idx="1"/>
          </p:nvPr>
        </p:nvSpPr>
        <p:spPr>
          <a:xfrm>
            <a:off x="1981199" y="661916"/>
            <a:ext cx="7094561" cy="6196084"/>
          </a:xfrm>
        </p:spPr>
        <p:txBody>
          <a:bodyPr/>
          <a:lstStyle/>
          <a:p>
            <a:pPr marL="0" indent="0" algn="ctr">
              <a:lnSpc>
                <a:spcPct val="120000"/>
              </a:lnSpc>
              <a:spcBef>
                <a:spcPts val="0"/>
              </a:spcBef>
              <a:buNone/>
            </a:pPr>
            <a:r>
              <a:rPr lang="en-US" sz="2100" b="1" u="sng" dirty="0">
                <a:solidFill>
                  <a:srgbClr val="040E08"/>
                </a:solidFill>
                <a:latin typeface="Times New Roman" panose="02020603050405020304" pitchFamily="18" charset="0"/>
                <a:cs typeface="Times New Roman" panose="02020603050405020304" pitchFamily="18" charset="0"/>
              </a:rPr>
              <a:t>FACTS OF THE CASE</a:t>
            </a:r>
          </a:p>
          <a:p>
            <a:pPr marL="0" indent="0" algn="just">
              <a:lnSpc>
                <a:spcPct val="120000"/>
              </a:lnSpc>
              <a:spcBef>
                <a:spcPts val="0"/>
              </a:spcBef>
              <a:buNone/>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Bank </a:t>
            </a:r>
            <a:r>
              <a:rPr lang="en-US" sz="2100" dirty="0" err="1">
                <a:solidFill>
                  <a:srgbClr val="040E08"/>
                </a:solidFill>
                <a:latin typeface="Times New Roman" panose="02020603050405020304" pitchFamily="18" charset="0"/>
                <a:cs typeface="Times New Roman" panose="02020603050405020304" pitchFamily="18" charset="0"/>
              </a:rPr>
              <a:t>Refah</a:t>
            </a:r>
            <a:r>
              <a:rPr lang="en-US" sz="2100" dirty="0">
                <a:solidFill>
                  <a:srgbClr val="040E08"/>
                </a:solidFill>
                <a:latin typeface="Times New Roman" panose="02020603050405020304" pitchFamily="18" charset="0"/>
                <a:cs typeface="Times New Roman" panose="02020603050405020304" pitchFamily="18" charset="0"/>
              </a:rPr>
              <a:t> </a:t>
            </a:r>
            <a:r>
              <a:rPr lang="en-US" sz="2100" dirty="0" err="1">
                <a:solidFill>
                  <a:srgbClr val="040E08"/>
                </a:solidFill>
                <a:latin typeface="Times New Roman" panose="02020603050405020304" pitchFamily="18" charset="0"/>
                <a:cs typeface="Times New Roman" panose="02020603050405020304" pitchFamily="18" charset="0"/>
              </a:rPr>
              <a:t>Kargaran</a:t>
            </a:r>
            <a:r>
              <a:rPr lang="en-US" sz="2100" dirty="0">
                <a:solidFill>
                  <a:srgbClr val="040E08"/>
                </a:solidFill>
                <a:latin typeface="Times New Roman" panose="02020603050405020304" pitchFamily="18" charset="0"/>
                <a:cs typeface="Times New Roman" panose="02020603050405020304" pitchFamily="18" charset="0"/>
              </a:rPr>
              <a:t>, an Iranian bank, challenged EU sanctions in CFSP Decisions (Art 29 TEU) and implementing Regulations (Art 215 TFEU).</a:t>
            </a:r>
          </a:p>
          <a:p>
            <a:pPr algn="just">
              <a:lnSpc>
                <a:spcPct val="120000"/>
              </a:lnSpc>
              <a:spcBef>
                <a:spcPts val="0"/>
              </a:spcBef>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Listed and assets frozen between 2010–2013; later the EU act was annulled due to inadequate reasons, and subsequently re-imposed. </a:t>
            </a:r>
          </a:p>
          <a:p>
            <a:pPr algn="just">
              <a:lnSpc>
                <a:spcPct val="120000"/>
              </a:lnSpc>
              <a:spcBef>
                <a:spcPts val="0"/>
              </a:spcBef>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The bank sought damages from the EU for harm suffered due to these restrictive measures during their enforcement.</a:t>
            </a:r>
          </a:p>
          <a:p>
            <a:pPr algn="just">
              <a:lnSpc>
                <a:spcPct val="120000"/>
              </a:lnSpc>
              <a:spcBef>
                <a:spcPts val="0"/>
              </a:spcBef>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The General Court ruled that it had jurisdiction concerning implementing regulations (Art 215 TFEU), but not regarding the CFSP Decisions (Art 29 TEU).</a:t>
            </a:r>
          </a:p>
        </p:txBody>
      </p:sp>
    </p:spTree>
    <p:extLst>
      <p:ext uri="{BB962C8B-B14F-4D97-AF65-F5344CB8AC3E}">
        <p14:creationId xmlns:p14="http://schemas.microsoft.com/office/powerpoint/2010/main" val="331250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28E4B-9540-5A9D-7CC6-7F6EF5214F1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DCBF509C-73BD-3822-36C9-14FE09E3D9C0}"/>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dirty="0">
                <a:latin typeface="Times New Roman" panose="02020603050405020304" pitchFamily="18" charset="0"/>
                <a:cs typeface="Times New Roman" panose="02020603050405020304" pitchFamily="18" charset="0"/>
              </a:rPr>
              <a:t>C‑134/19 P – </a:t>
            </a:r>
            <a:r>
              <a:rPr lang="en-US" sz="4000" i="1" dirty="0">
                <a:latin typeface="Times New Roman" panose="02020603050405020304" pitchFamily="18" charset="0"/>
                <a:cs typeface="Times New Roman" panose="02020603050405020304" pitchFamily="18" charset="0"/>
              </a:rPr>
              <a:t>Bank </a:t>
            </a:r>
            <a:r>
              <a:rPr lang="en-US" sz="4000" i="1" dirty="0" err="1">
                <a:latin typeface="Times New Roman" panose="02020603050405020304" pitchFamily="18" charset="0"/>
                <a:cs typeface="Times New Roman" panose="02020603050405020304" pitchFamily="18" charset="0"/>
              </a:rPr>
              <a:t>Refah</a:t>
            </a:r>
            <a:r>
              <a:rPr lang="en-US" sz="4000" i="1"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Kargaran</a:t>
            </a:r>
            <a:r>
              <a:rPr lang="en-US" sz="4000" i="1" dirty="0">
                <a:latin typeface="Times New Roman" panose="02020603050405020304" pitchFamily="18" charset="0"/>
                <a:cs typeface="Times New Roman" panose="02020603050405020304" pitchFamily="18" charset="0"/>
              </a:rPr>
              <a:t>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E4993F7F-D7F6-B7F4-0512-39FB0B9FDE3E}"/>
              </a:ext>
            </a:extLst>
          </p:cNvPr>
          <p:cNvSpPr>
            <a:spLocks noGrp="1" noChangeArrowheads="1"/>
          </p:cNvSpPr>
          <p:nvPr>
            <p:ph type="body" idx="1"/>
          </p:nvPr>
        </p:nvSpPr>
        <p:spPr>
          <a:xfrm>
            <a:off x="102357" y="1376738"/>
            <a:ext cx="8973403" cy="5433496"/>
          </a:xfrm>
          <a:ln>
            <a:noFill/>
          </a:ln>
        </p:spPr>
        <p:txBody>
          <a:bodyPr/>
          <a:lstStyle/>
          <a:p>
            <a:pPr marL="0" indent="0" algn="ctr">
              <a:lnSpc>
                <a:spcPct val="150000"/>
              </a:lnSpc>
              <a:spcBef>
                <a:spcPts val="0"/>
              </a:spcBef>
              <a:buNone/>
            </a:pPr>
            <a:r>
              <a:rPr lang="en-US" sz="2100" b="1" u="sng" dirty="0">
                <a:solidFill>
                  <a:srgbClr val="040E08"/>
                </a:solidFill>
                <a:latin typeface="Times New Roman" panose="02020603050405020304" pitchFamily="18" charset="0"/>
                <a:cs typeface="Times New Roman" panose="02020603050405020304" pitchFamily="18" charset="0"/>
              </a:rPr>
              <a:t>CJEU’ s RULING ON APPEAL</a:t>
            </a:r>
            <a:endParaRPr lang="en-US" sz="2100"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100" b="1" i="1" u="sng"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100" b="1" i="1" dirty="0">
                <a:solidFill>
                  <a:srgbClr val="040E08"/>
                </a:solidFill>
                <a:latin typeface="Times New Roman" panose="02020603050405020304" pitchFamily="18" charset="0"/>
                <a:cs typeface="Times New Roman" panose="02020603050405020304" pitchFamily="18" charset="0"/>
              </a:rPr>
              <a:t>26. </a:t>
            </a:r>
            <a:r>
              <a:rPr lang="en-US" sz="2100" i="1" dirty="0">
                <a:solidFill>
                  <a:srgbClr val="040E08"/>
                </a:solidFill>
                <a:latin typeface="Times New Roman" panose="02020603050405020304" pitchFamily="18" charset="0"/>
                <a:cs typeface="Times New Roman" panose="02020603050405020304" pitchFamily="18" charset="0"/>
              </a:rPr>
              <a:t>Pursuant Article 24(1) TEU and Article 275 TFEU, the CJEU </a:t>
            </a:r>
            <a:r>
              <a:rPr lang="en-US" sz="2100" b="1" i="1" dirty="0">
                <a:solidFill>
                  <a:srgbClr val="040E08"/>
                </a:solidFill>
                <a:latin typeface="Times New Roman" panose="02020603050405020304" pitchFamily="18" charset="0"/>
                <a:cs typeface="Times New Roman" panose="02020603050405020304" pitchFamily="18" charset="0"/>
              </a:rPr>
              <a:t>does not, in principle, have jurisdiction with respect to the provisions relating to the CFSP or with respect to legal acts adopted on the basis of those provisions</a:t>
            </a:r>
            <a:r>
              <a:rPr lang="en-US" sz="2100" i="1" dirty="0">
                <a:solidFill>
                  <a:srgbClr val="040E08"/>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100" b="1" i="1" u="sng"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100" b="1" i="1" dirty="0">
                <a:solidFill>
                  <a:srgbClr val="040E08"/>
                </a:solidFill>
                <a:latin typeface="Times New Roman" panose="02020603050405020304" pitchFamily="18" charset="0"/>
                <a:cs typeface="Times New Roman" panose="02020603050405020304" pitchFamily="18" charset="0"/>
              </a:rPr>
              <a:t>27. </a:t>
            </a:r>
            <a:r>
              <a:rPr lang="en-US" sz="2100" i="1" dirty="0">
                <a:solidFill>
                  <a:srgbClr val="040E08"/>
                </a:solidFill>
                <a:latin typeface="Times New Roman" panose="02020603050405020304" pitchFamily="18" charset="0"/>
                <a:cs typeface="Times New Roman" panose="02020603050405020304" pitchFamily="18" charset="0"/>
              </a:rPr>
              <a:t>However, the Treaties expressly lay down </a:t>
            </a:r>
            <a:r>
              <a:rPr lang="en-US" sz="2100" b="1" i="1" dirty="0">
                <a:solidFill>
                  <a:srgbClr val="040E08"/>
                </a:solidFill>
                <a:latin typeface="Times New Roman" panose="02020603050405020304" pitchFamily="18" charset="0"/>
                <a:cs typeface="Times New Roman" panose="02020603050405020304" pitchFamily="18" charset="0"/>
              </a:rPr>
              <a:t>two exceptions </a:t>
            </a:r>
            <a:r>
              <a:rPr lang="en-US" sz="2100" i="1" dirty="0">
                <a:solidFill>
                  <a:srgbClr val="040E08"/>
                </a:solidFill>
                <a:latin typeface="Times New Roman" panose="02020603050405020304" pitchFamily="18" charset="0"/>
                <a:cs typeface="Times New Roman" panose="02020603050405020304" pitchFamily="18" charset="0"/>
              </a:rPr>
              <a:t>to that principle.</a:t>
            </a:r>
          </a:p>
          <a:p>
            <a:pPr marL="0" indent="0" algn="just">
              <a:lnSpc>
                <a:spcPct val="150000"/>
              </a:lnSpc>
              <a:spcBef>
                <a:spcPts val="0"/>
              </a:spcBef>
              <a:buNone/>
            </a:pPr>
            <a:endParaRPr lang="en-US" sz="21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l-GR" sz="2100" b="1" i="1" dirty="0">
                <a:solidFill>
                  <a:srgbClr val="040E08"/>
                </a:solidFill>
                <a:latin typeface="Times New Roman" panose="02020603050405020304" pitchFamily="18" charset="0"/>
                <a:cs typeface="Times New Roman" panose="02020603050405020304" pitchFamily="18" charset="0"/>
              </a:rPr>
              <a:t>31. </a:t>
            </a:r>
            <a:r>
              <a:rPr lang="en-US" sz="2100" i="1" dirty="0">
                <a:solidFill>
                  <a:srgbClr val="040E08"/>
                </a:solidFill>
                <a:latin typeface="Times New Roman" panose="02020603050405020304" pitchFamily="18" charset="0"/>
                <a:cs typeface="Times New Roman" panose="02020603050405020304" pitchFamily="18" charset="0"/>
              </a:rPr>
              <a:t> It is true that </a:t>
            </a:r>
            <a:r>
              <a:rPr lang="en-US" sz="2100" b="1" i="1" dirty="0">
                <a:solidFill>
                  <a:srgbClr val="040E08"/>
                </a:solidFill>
                <a:latin typeface="Times New Roman" panose="02020603050405020304" pitchFamily="18" charset="0"/>
                <a:cs typeface="Times New Roman" panose="02020603050405020304" pitchFamily="18" charset="0"/>
              </a:rPr>
              <a:t>Article 275 TFEU does not expressly mention </a:t>
            </a:r>
            <a:r>
              <a:rPr lang="en-US" sz="2100" i="1" dirty="0">
                <a:solidFill>
                  <a:srgbClr val="040E08"/>
                </a:solidFill>
                <a:latin typeface="Times New Roman" panose="02020603050405020304" pitchFamily="18" charset="0"/>
                <a:cs typeface="Times New Roman" panose="02020603050405020304" pitchFamily="18" charset="0"/>
              </a:rPr>
              <a:t>the jurisdiction of the CJEU </a:t>
            </a:r>
            <a:r>
              <a:rPr lang="en-US" sz="2100" b="1" i="1" dirty="0">
                <a:solidFill>
                  <a:srgbClr val="040E08"/>
                </a:solidFill>
                <a:latin typeface="Times New Roman" panose="02020603050405020304" pitchFamily="18" charset="0"/>
                <a:cs typeface="Times New Roman" panose="02020603050405020304" pitchFamily="18" charset="0"/>
              </a:rPr>
              <a:t>to rule on harm </a:t>
            </a:r>
            <a:r>
              <a:rPr lang="en-US" sz="2100" i="1" dirty="0">
                <a:solidFill>
                  <a:srgbClr val="040E08"/>
                </a:solidFill>
                <a:latin typeface="Times New Roman" panose="02020603050405020304" pitchFamily="18" charset="0"/>
                <a:cs typeface="Times New Roman" panose="02020603050405020304" pitchFamily="18" charset="0"/>
              </a:rPr>
              <a:t>allegedly caused by restrictive measures taken in CFSP Decisions.</a:t>
            </a:r>
            <a:endParaRPr lang="en-US" sz="21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100" b="1" i="1" dirty="0">
              <a:solidFill>
                <a:srgbClr val="040E0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92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6135AD2-0C6E-6D9C-626F-E9C2B5F1659F}"/>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altLang="el-GR" sz="5000" u="sng" dirty="0">
                <a:latin typeface="Times New Roman" panose="02020603050405020304" pitchFamily="18" charset="0"/>
                <a:cs typeface="Times New Roman" panose="02020603050405020304" pitchFamily="18" charset="0"/>
              </a:rPr>
              <a:t>Goals and plan</a:t>
            </a:r>
          </a:p>
        </p:txBody>
      </p:sp>
      <p:sp>
        <p:nvSpPr>
          <p:cNvPr id="17411" name="Rectangle 3">
            <a:extLst>
              <a:ext uri="{FF2B5EF4-FFF2-40B4-BE49-F238E27FC236}">
                <a16:creationId xmlns:a16="http://schemas.microsoft.com/office/drawing/2014/main" id="{90A5BAC3-1E23-261E-24EE-5371B5DD60E4}"/>
              </a:ext>
            </a:extLst>
          </p:cNvPr>
          <p:cNvSpPr>
            <a:spLocks noGrp="1" noChangeArrowheads="1"/>
          </p:cNvSpPr>
          <p:nvPr>
            <p:ph type="body" idx="1"/>
          </p:nvPr>
        </p:nvSpPr>
        <p:spPr>
          <a:xfrm>
            <a:off x="102357" y="1283854"/>
            <a:ext cx="8973403" cy="5526379"/>
          </a:xfrm>
          <a:ln>
            <a:noFill/>
          </a:ln>
        </p:spPr>
        <p:txBody>
          <a:bodyPr/>
          <a:lstStyle/>
          <a:p>
            <a:pPr marL="177800" indent="-177800" algn="just">
              <a:lnSpc>
                <a:spcPct val="150000"/>
              </a:lnSpc>
              <a:spcBef>
                <a:spcPts val="0"/>
              </a:spcBef>
              <a:buNone/>
            </a:pPr>
            <a:r>
              <a:rPr lang="en-US" sz="2200" b="1" u="sng" dirty="0">
                <a:solidFill>
                  <a:srgbClr val="3A1002"/>
                </a:solidFill>
                <a:latin typeface="Times New Roman" panose="02020603050405020304" pitchFamily="18" charset="0"/>
                <a:cs typeface="Times New Roman" panose="02020603050405020304" pitchFamily="18" charset="0"/>
              </a:rPr>
              <a:t>Goals:</a:t>
            </a: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To </a:t>
            </a:r>
            <a:r>
              <a:rPr lang="en-US" sz="2200" dirty="0" err="1">
                <a:solidFill>
                  <a:srgbClr val="3A1002"/>
                </a:solidFill>
                <a:latin typeface="Times New Roman" panose="02020603050405020304" pitchFamily="18" charset="0"/>
                <a:cs typeface="Times New Roman" panose="02020603050405020304" pitchFamily="18" charset="0"/>
              </a:rPr>
              <a:t>analyse</a:t>
            </a:r>
            <a:r>
              <a:rPr lang="en-US" sz="2200" dirty="0">
                <a:solidFill>
                  <a:srgbClr val="3A1002"/>
                </a:solidFill>
                <a:latin typeface="Times New Roman" panose="02020603050405020304" pitchFamily="18" charset="0"/>
                <a:cs typeface="Times New Roman" panose="02020603050405020304" pitchFamily="18" charset="0"/>
              </a:rPr>
              <a:t> the relationship between the </a:t>
            </a:r>
            <a:r>
              <a:rPr lang="en-US" sz="2200" b="1" dirty="0">
                <a:solidFill>
                  <a:srgbClr val="00B050"/>
                </a:solidFill>
                <a:latin typeface="Times New Roman" panose="02020603050405020304" pitchFamily="18" charset="0"/>
                <a:cs typeface="Times New Roman" panose="02020603050405020304" pitchFamily="18" charset="0"/>
              </a:rPr>
              <a:t>Rule of Law </a:t>
            </a:r>
            <a:r>
              <a:rPr lang="en-US" sz="2200" dirty="0">
                <a:solidFill>
                  <a:srgbClr val="3A1002"/>
                </a:solidFill>
                <a:latin typeface="Times New Roman" panose="02020603050405020304" pitchFamily="18" charset="0"/>
                <a:cs typeface="Times New Roman" panose="02020603050405020304" pitchFamily="18" charset="0"/>
              </a:rPr>
              <a:t>and the </a:t>
            </a:r>
            <a:r>
              <a:rPr lang="en-US" sz="2200" b="1" dirty="0">
                <a:solidFill>
                  <a:srgbClr val="FF0000"/>
                </a:solidFill>
                <a:latin typeface="Times New Roman" panose="02020603050405020304" pitchFamily="18" charset="0"/>
                <a:cs typeface="Times New Roman" panose="02020603050405020304" pitchFamily="18" charset="0"/>
              </a:rPr>
              <a:t>need for limited judicial review</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a:solidFill>
                  <a:srgbClr val="3A1002"/>
                </a:solidFill>
                <a:latin typeface="Times New Roman" panose="02020603050405020304" pitchFamily="18" charset="0"/>
                <a:cs typeface="Times New Roman" panose="02020603050405020304" pitchFamily="18" charset="0"/>
              </a:rPr>
              <a:t>within the CFSP.</a:t>
            </a: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To assess the </a:t>
            </a:r>
            <a:r>
              <a:rPr lang="en-US" sz="2200" b="1" dirty="0">
                <a:solidFill>
                  <a:srgbClr val="3A1002"/>
                </a:solidFill>
                <a:latin typeface="Times New Roman" panose="02020603050405020304" pitchFamily="18" charset="0"/>
                <a:cs typeface="Times New Roman" panose="02020603050405020304" pitchFamily="18" charset="0"/>
              </a:rPr>
              <a:t>scope</a:t>
            </a:r>
            <a:r>
              <a:rPr lang="en-US" sz="2200" dirty="0">
                <a:solidFill>
                  <a:srgbClr val="3A1002"/>
                </a:solidFill>
                <a:latin typeface="Times New Roman" panose="02020603050405020304" pitchFamily="18" charset="0"/>
                <a:cs typeface="Times New Roman" panose="02020603050405020304" pitchFamily="18" charset="0"/>
              </a:rPr>
              <a:t> of the CJEU’s jurisdiction </a:t>
            </a:r>
            <a:r>
              <a:rPr lang="en-US" sz="2200" b="1" dirty="0">
                <a:solidFill>
                  <a:srgbClr val="3A1002"/>
                </a:solidFill>
                <a:latin typeface="Times New Roman" panose="02020603050405020304" pitchFamily="18" charset="0"/>
                <a:cs typeface="Times New Roman" panose="02020603050405020304" pitchFamily="18" charset="0"/>
              </a:rPr>
              <a:t>adopted</a:t>
            </a:r>
            <a:r>
              <a:rPr lang="en-US" sz="2200" dirty="0">
                <a:solidFill>
                  <a:srgbClr val="3A1002"/>
                </a:solidFill>
                <a:latin typeface="Times New Roman" panose="02020603050405020304" pitchFamily="18" charset="0"/>
                <a:cs typeface="Times New Roman" panose="02020603050405020304" pitchFamily="18" charset="0"/>
              </a:rPr>
              <a:t> in CFSP matters.</a:t>
            </a: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To draw </a:t>
            </a:r>
            <a:r>
              <a:rPr lang="en-US" sz="2200" b="1" dirty="0">
                <a:solidFill>
                  <a:srgbClr val="3A1002"/>
                </a:solidFill>
                <a:latin typeface="Times New Roman" panose="02020603050405020304" pitchFamily="18" charset="0"/>
                <a:cs typeface="Times New Roman" panose="02020603050405020304" pitchFamily="18" charset="0"/>
              </a:rPr>
              <a:t>conclusions</a:t>
            </a:r>
            <a:r>
              <a:rPr lang="en-US" sz="2200" dirty="0">
                <a:solidFill>
                  <a:srgbClr val="3A1002"/>
                </a:solidFill>
                <a:latin typeface="Times New Roman" panose="02020603050405020304" pitchFamily="18" charset="0"/>
                <a:cs typeface="Times New Roman" panose="02020603050405020304" pitchFamily="18" charset="0"/>
              </a:rPr>
              <a:t> by this never-ending attempt for balance.</a:t>
            </a:r>
          </a:p>
          <a:p>
            <a:pPr marL="177800" indent="-177800" algn="just">
              <a:lnSpc>
                <a:spcPct val="150000"/>
              </a:lnSpc>
              <a:spcBef>
                <a:spcPts val="0"/>
              </a:spcBef>
            </a:pPr>
            <a:endParaRPr lang="en-US" sz="2200" dirty="0">
              <a:solidFill>
                <a:srgbClr val="3A1002"/>
              </a:solidFill>
              <a:latin typeface="Times New Roman" panose="02020603050405020304" pitchFamily="18" charset="0"/>
              <a:cs typeface="Times New Roman" panose="02020603050405020304" pitchFamily="18" charset="0"/>
            </a:endParaRPr>
          </a:p>
          <a:p>
            <a:pPr marL="177800" indent="-177800" algn="just">
              <a:lnSpc>
                <a:spcPct val="150000"/>
              </a:lnSpc>
              <a:spcBef>
                <a:spcPts val="0"/>
              </a:spcBef>
              <a:buNone/>
            </a:pPr>
            <a:r>
              <a:rPr lang="en-US" sz="2200" b="1" u="sng" dirty="0">
                <a:solidFill>
                  <a:srgbClr val="3A1002"/>
                </a:solidFill>
                <a:latin typeface="Times New Roman" panose="02020603050405020304" pitchFamily="18" charset="0"/>
                <a:cs typeface="Times New Roman" panose="02020603050405020304" pitchFamily="18" charset="0"/>
              </a:rPr>
              <a:t>Plan</a:t>
            </a:r>
            <a:endParaRPr lang="en-US" sz="2200" u="sng" dirty="0">
              <a:solidFill>
                <a:srgbClr val="3A1002"/>
              </a:solidFill>
              <a:latin typeface="Times New Roman" panose="02020603050405020304" pitchFamily="18" charset="0"/>
              <a:cs typeface="Times New Roman" panose="02020603050405020304" pitchFamily="18" charset="0"/>
            </a:endParaRP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Presentation of the </a:t>
            </a:r>
            <a:r>
              <a:rPr lang="en-US" sz="2200" b="1" dirty="0">
                <a:solidFill>
                  <a:srgbClr val="3A1002"/>
                </a:solidFill>
                <a:latin typeface="Times New Roman" panose="02020603050405020304" pitchFamily="18" charset="0"/>
                <a:cs typeface="Times New Roman" panose="02020603050405020304" pitchFamily="18" charset="0"/>
              </a:rPr>
              <a:t>legal framework</a:t>
            </a:r>
            <a:r>
              <a:rPr lang="en-US" sz="2200" dirty="0">
                <a:solidFill>
                  <a:srgbClr val="3A1002"/>
                </a:solidFill>
                <a:latin typeface="Times New Roman" panose="02020603050405020304" pitchFamily="18" charset="0"/>
                <a:cs typeface="Times New Roman" panose="02020603050405020304" pitchFamily="18" charset="0"/>
              </a:rPr>
              <a:t>.</a:t>
            </a: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Analysis of landmark judgments </a:t>
            </a:r>
            <a:r>
              <a:rPr lang="en-US" sz="2200" b="1" dirty="0">
                <a:solidFill>
                  <a:srgbClr val="00B050"/>
                </a:solidFill>
                <a:latin typeface="Times New Roman" panose="02020603050405020304" pitchFamily="18" charset="0"/>
                <a:cs typeface="Times New Roman" panose="02020603050405020304" pitchFamily="18" charset="0"/>
              </a:rPr>
              <a:t>expanding </a:t>
            </a:r>
            <a:r>
              <a:rPr lang="en-US" sz="2200" dirty="0">
                <a:solidFill>
                  <a:srgbClr val="3A1002"/>
                </a:solidFill>
                <a:latin typeface="Times New Roman" panose="02020603050405020304" pitchFamily="18" charset="0"/>
                <a:cs typeface="Times New Roman" panose="02020603050405020304" pitchFamily="18" charset="0"/>
              </a:rPr>
              <a:t>(</a:t>
            </a:r>
            <a:r>
              <a:rPr lang="en-US" sz="2200" i="1" dirty="0">
                <a:solidFill>
                  <a:srgbClr val="3A1002"/>
                </a:solidFill>
                <a:latin typeface="Times New Roman" panose="02020603050405020304" pitchFamily="18" charset="0"/>
                <a:cs typeface="Times New Roman" panose="02020603050405020304" pitchFamily="18" charset="0"/>
              </a:rPr>
              <a:t>Rosneft</a:t>
            </a:r>
            <a:r>
              <a:rPr lang="en-US" sz="2200" dirty="0">
                <a:solidFill>
                  <a:srgbClr val="3A1002"/>
                </a:solidFill>
                <a:latin typeface="Times New Roman" panose="02020603050405020304" pitchFamily="18" charset="0"/>
                <a:cs typeface="Times New Roman" panose="02020603050405020304" pitchFamily="18" charset="0"/>
              </a:rPr>
              <a:t>, </a:t>
            </a:r>
            <a:r>
              <a:rPr lang="en-US" sz="2200" i="1" dirty="0">
                <a:solidFill>
                  <a:srgbClr val="3A1002"/>
                </a:solidFill>
                <a:latin typeface="Times New Roman" panose="02020603050405020304" pitchFamily="18" charset="0"/>
                <a:cs typeface="Times New Roman" panose="02020603050405020304" pitchFamily="18" charset="0"/>
              </a:rPr>
              <a:t>Bank </a:t>
            </a:r>
            <a:r>
              <a:rPr lang="en-US" sz="2200" i="1" dirty="0" err="1">
                <a:solidFill>
                  <a:srgbClr val="3A1002"/>
                </a:solidFill>
                <a:latin typeface="Times New Roman" panose="02020603050405020304" pitchFamily="18" charset="0"/>
                <a:cs typeface="Times New Roman" panose="02020603050405020304" pitchFamily="18" charset="0"/>
              </a:rPr>
              <a:t>Refah</a:t>
            </a:r>
            <a:r>
              <a:rPr lang="en-US" sz="2200" i="1" dirty="0">
                <a:solidFill>
                  <a:srgbClr val="3A1002"/>
                </a:solidFill>
                <a:latin typeface="Times New Roman" panose="02020603050405020304" pitchFamily="18" charset="0"/>
                <a:cs typeface="Times New Roman" panose="02020603050405020304" pitchFamily="18" charset="0"/>
              </a:rPr>
              <a:t> </a:t>
            </a:r>
            <a:r>
              <a:rPr lang="en-US" sz="2200" i="1" dirty="0" err="1">
                <a:solidFill>
                  <a:srgbClr val="3A1002"/>
                </a:solidFill>
                <a:latin typeface="Times New Roman" panose="02020603050405020304" pitchFamily="18" charset="0"/>
                <a:cs typeface="Times New Roman" panose="02020603050405020304" pitchFamily="18" charset="0"/>
              </a:rPr>
              <a:t>Kargaran</a:t>
            </a:r>
            <a:r>
              <a:rPr lang="en-US" sz="2200" dirty="0">
                <a:solidFill>
                  <a:srgbClr val="3A1002"/>
                </a:solidFill>
                <a:latin typeface="Times New Roman" panose="02020603050405020304" pitchFamily="18" charset="0"/>
                <a:cs typeface="Times New Roman" panose="02020603050405020304" pitchFamily="18" charset="0"/>
              </a:rPr>
              <a:t>) or </a:t>
            </a:r>
            <a:r>
              <a:rPr lang="en-US" sz="2200" b="1" dirty="0">
                <a:solidFill>
                  <a:srgbClr val="FF0000"/>
                </a:solidFill>
                <a:latin typeface="Times New Roman" panose="02020603050405020304" pitchFamily="18" charset="0"/>
                <a:cs typeface="Times New Roman" panose="02020603050405020304" pitchFamily="18" charset="0"/>
              </a:rPr>
              <a:t>limiting</a:t>
            </a:r>
            <a:r>
              <a:rPr lang="en-US" sz="2200" dirty="0">
                <a:solidFill>
                  <a:srgbClr val="3A1002"/>
                </a:solidFill>
                <a:latin typeface="Times New Roman" panose="02020603050405020304" pitchFamily="18" charset="0"/>
                <a:cs typeface="Times New Roman" panose="02020603050405020304" pitchFamily="18" charset="0"/>
              </a:rPr>
              <a:t> (</a:t>
            </a:r>
            <a:r>
              <a:rPr lang="en-US" sz="2200" i="1" dirty="0">
                <a:solidFill>
                  <a:srgbClr val="3A1002"/>
                </a:solidFill>
                <a:latin typeface="Times New Roman" panose="02020603050405020304" pitchFamily="18" charset="0"/>
                <a:cs typeface="Times New Roman" panose="02020603050405020304" pitchFamily="18" charset="0"/>
              </a:rPr>
              <a:t>KS &amp; KD v Council</a:t>
            </a:r>
            <a:r>
              <a:rPr lang="en-US" sz="2200" dirty="0">
                <a:solidFill>
                  <a:srgbClr val="3A1002"/>
                </a:solidFill>
                <a:latin typeface="Times New Roman" panose="02020603050405020304" pitchFamily="18" charset="0"/>
                <a:cs typeface="Times New Roman" panose="02020603050405020304" pitchFamily="18" charset="0"/>
              </a:rPr>
              <a:t>) CJEU jurisdiction.</a:t>
            </a:r>
          </a:p>
          <a:p>
            <a:pPr marL="177800" indent="-177800" algn="just">
              <a:lnSpc>
                <a:spcPct val="150000"/>
              </a:lnSpc>
              <a:spcBef>
                <a:spcPts val="0"/>
              </a:spcBef>
            </a:pPr>
            <a:r>
              <a:rPr lang="en-US" sz="2200" dirty="0">
                <a:solidFill>
                  <a:srgbClr val="3A1002"/>
                </a:solidFill>
                <a:latin typeface="Times New Roman" panose="02020603050405020304" pitchFamily="18" charset="0"/>
                <a:cs typeface="Times New Roman" panose="02020603050405020304" pitchFamily="18" charset="0"/>
              </a:rPr>
              <a:t>Remain faithful </a:t>
            </a:r>
            <a:r>
              <a:rPr lang="en-US" sz="2200" b="1" dirty="0">
                <a:solidFill>
                  <a:srgbClr val="3A1002"/>
                </a:solidFill>
                <a:latin typeface="Times New Roman" panose="02020603050405020304" pitchFamily="18" charset="0"/>
                <a:cs typeface="Times New Roman" panose="02020603050405020304" pitchFamily="18" charset="0"/>
              </a:rPr>
              <a:t>to the letter </a:t>
            </a:r>
            <a:r>
              <a:rPr lang="en-US" sz="2200" dirty="0">
                <a:solidFill>
                  <a:srgbClr val="3A1002"/>
                </a:solidFill>
                <a:latin typeface="Times New Roman" panose="02020603050405020304" pitchFamily="18" charset="0"/>
                <a:cs typeface="Times New Roman" panose="02020603050405020304" pitchFamily="18" charset="0"/>
              </a:rPr>
              <a:t>of each judgment.</a:t>
            </a:r>
          </a:p>
        </p:txBody>
      </p:sp>
    </p:spTree>
    <p:extLst>
      <p:ext uri="{BB962C8B-B14F-4D97-AF65-F5344CB8AC3E}">
        <p14:creationId xmlns:p14="http://schemas.microsoft.com/office/powerpoint/2010/main" val="2856351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6F6A8-7D02-AD5B-D15C-BCCDDA293696}"/>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F68627DF-10C4-EA57-D049-F459F376A9D5}"/>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dirty="0">
                <a:latin typeface="Times New Roman" panose="02020603050405020304" pitchFamily="18" charset="0"/>
                <a:cs typeface="Times New Roman" panose="02020603050405020304" pitchFamily="18" charset="0"/>
              </a:rPr>
              <a:t>C‑134/19 P – </a:t>
            </a:r>
            <a:r>
              <a:rPr lang="en-US" sz="4000" i="1" dirty="0">
                <a:latin typeface="Times New Roman" panose="02020603050405020304" pitchFamily="18" charset="0"/>
                <a:cs typeface="Times New Roman" panose="02020603050405020304" pitchFamily="18" charset="0"/>
              </a:rPr>
              <a:t>Bank </a:t>
            </a:r>
            <a:r>
              <a:rPr lang="en-US" sz="4000" i="1" dirty="0" err="1">
                <a:latin typeface="Times New Roman" panose="02020603050405020304" pitchFamily="18" charset="0"/>
                <a:cs typeface="Times New Roman" panose="02020603050405020304" pitchFamily="18" charset="0"/>
              </a:rPr>
              <a:t>Refah</a:t>
            </a:r>
            <a:r>
              <a:rPr lang="en-US" sz="4000" i="1"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Kargaran</a:t>
            </a:r>
            <a:r>
              <a:rPr lang="en-US" sz="4000" i="1" dirty="0">
                <a:latin typeface="Times New Roman" panose="02020603050405020304" pitchFamily="18" charset="0"/>
                <a:cs typeface="Times New Roman" panose="02020603050405020304" pitchFamily="18" charset="0"/>
              </a:rPr>
              <a:t>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F86F3CF5-AD96-8D3C-2B97-1B3F16990BA3}"/>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endParaRPr lang="en-US" sz="22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200" b="1" i="1" dirty="0">
                <a:solidFill>
                  <a:srgbClr val="040E08"/>
                </a:solidFill>
                <a:latin typeface="Times New Roman" panose="02020603050405020304" pitchFamily="18" charset="0"/>
                <a:cs typeface="Times New Roman" panose="02020603050405020304" pitchFamily="18" charset="0"/>
              </a:rPr>
              <a:t>32. </a:t>
            </a:r>
            <a:r>
              <a:rPr lang="en-US" sz="2200" i="1" dirty="0">
                <a:solidFill>
                  <a:srgbClr val="040E08"/>
                </a:solidFill>
                <a:latin typeface="Times New Roman" panose="02020603050405020304" pitchFamily="18" charset="0"/>
                <a:cs typeface="Times New Roman" panose="02020603050405020304" pitchFamily="18" charset="0"/>
              </a:rPr>
              <a:t>Nevertheless, </a:t>
            </a:r>
            <a:r>
              <a:rPr lang="en-US" sz="2200" b="1" i="1" dirty="0">
                <a:solidFill>
                  <a:srgbClr val="040E08"/>
                </a:solidFill>
                <a:latin typeface="Times New Roman" panose="02020603050405020304" pitchFamily="18" charset="0"/>
                <a:cs typeface="Times New Roman" panose="02020603050405020304" pitchFamily="18" charset="0"/>
              </a:rPr>
              <a:t>first</a:t>
            </a:r>
            <a:r>
              <a:rPr lang="en-US" sz="2200" i="1" dirty="0">
                <a:solidFill>
                  <a:srgbClr val="040E08"/>
                </a:solidFill>
                <a:latin typeface="Times New Roman" panose="02020603050405020304" pitchFamily="18" charset="0"/>
                <a:cs typeface="Times New Roman" panose="02020603050405020304" pitchFamily="18" charset="0"/>
              </a:rPr>
              <a:t>, Articles 24(1) TEU and 275 TFEU introduce a </a:t>
            </a:r>
            <a:r>
              <a:rPr lang="en-US" sz="2200" b="1" i="1" dirty="0">
                <a:solidFill>
                  <a:srgbClr val="040E08"/>
                </a:solidFill>
                <a:latin typeface="Times New Roman" panose="02020603050405020304" pitchFamily="18" charset="0"/>
                <a:cs typeface="Times New Roman" panose="02020603050405020304" pitchFamily="18" charset="0"/>
              </a:rPr>
              <a:t>derogation</a:t>
            </a:r>
            <a:r>
              <a:rPr lang="en-US" sz="2200" i="1" dirty="0">
                <a:solidFill>
                  <a:srgbClr val="040E08"/>
                </a:solidFill>
                <a:latin typeface="Times New Roman" panose="02020603050405020304" pitchFamily="18" charset="0"/>
                <a:cs typeface="Times New Roman" panose="02020603050405020304" pitchFamily="18" charset="0"/>
              </a:rPr>
              <a:t> from the jurisdiction of general scope which Article 19 TEU confers on the CJEU in order to ensure that in the interpretation and application of the Treaties the law is observed. </a:t>
            </a:r>
            <a:r>
              <a:rPr lang="en-US" sz="2200" b="1" i="1" dirty="0">
                <a:solidFill>
                  <a:srgbClr val="040E08"/>
                </a:solidFill>
                <a:latin typeface="Times New Roman" panose="02020603050405020304" pitchFamily="18" charset="0"/>
                <a:cs typeface="Times New Roman" panose="02020603050405020304" pitchFamily="18" charset="0"/>
              </a:rPr>
              <a:t>Consequently</a:t>
            </a:r>
            <a:r>
              <a:rPr lang="en-US" sz="2200" i="1" dirty="0">
                <a:solidFill>
                  <a:srgbClr val="040E08"/>
                </a:solidFill>
                <a:latin typeface="Times New Roman" panose="02020603050405020304" pitchFamily="18" charset="0"/>
                <a:cs typeface="Times New Roman" panose="02020603050405020304" pitchFamily="18" charset="0"/>
              </a:rPr>
              <a:t>, those Articles must be </a:t>
            </a:r>
            <a:r>
              <a:rPr lang="en-US" sz="2200" b="1" i="1" dirty="0">
                <a:solidFill>
                  <a:srgbClr val="040E08"/>
                </a:solidFill>
                <a:latin typeface="Times New Roman" panose="02020603050405020304" pitchFamily="18" charset="0"/>
                <a:cs typeface="Times New Roman" panose="02020603050405020304" pitchFamily="18" charset="0"/>
              </a:rPr>
              <a:t>interpreted restrictively</a:t>
            </a:r>
            <a:r>
              <a:rPr lang="en-US" sz="2200" i="1" dirty="0">
                <a:solidFill>
                  <a:srgbClr val="040E08"/>
                </a:solidFill>
                <a:latin typeface="Times New Roman" panose="02020603050405020304" pitchFamily="18" charset="0"/>
                <a:cs typeface="Times New Roman" panose="02020603050405020304" pitchFamily="18" charset="0"/>
              </a:rPr>
              <a:t>. </a:t>
            </a:r>
            <a:r>
              <a:rPr lang="en-US" sz="2200" b="1" dirty="0">
                <a:solidFill>
                  <a:srgbClr val="00B050"/>
                </a:solidFill>
                <a:latin typeface="Times New Roman" panose="02020603050405020304" pitchFamily="18" charset="0"/>
                <a:cs typeface="Times New Roman" panose="02020603050405020304" pitchFamily="18" charset="0"/>
              </a:rPr>
              <a:t>[Declaring the interpretational approach]</a:t>
            </a:r>
            <a:endParaRPr lang="en-US" sz="2200" b="1" i="1" dirty="0">
              <a:solidFill>
                <a:srgbClr val="00B05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2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200" b="1" i="1" dirty="0">
                <a:solidFill>
                  <a:srgbClr val="040E08"/>
                </a:solidFill>
                <a:latin typeface="Times New Roman" panose="02020603050405020304" pitchFamily="18" charset="0"/>
                <a:cs typeface="Times New Roman" panose="02020603050405020304" pitchFamily="18" charset="0"/>
              </a:rPr>
              <a:t>33. Second</a:t>
            </a:r>
            <a:r>
              <a:rPr lang="en-US" sz="2200" i="1" dirty="0">
                <a:solidFill>
                  <a:srgbClr val="040E08"/>
                </a:solidFill>
                <a:latin typeface="Times New Roman" panose="02020603050405020304" pitchFamily="18" charset="0"/>
                <a:cs typeface="Times New Roman" panose="02020603050405020304" pitchFamily="18" charset="0"/>
              </a:rPr>
              <a:t>, an action for damages is an </a:t>
            </a:r>
            <a:r>
              <a:rPr lang="en-US" sz="2200" b="1" i="1" dirty="0">
                <a:solidFill>
                  <a:srgbClr val="040E08"/>
                </a:solidFill>
                <a:latin typeface="Times New Roman" panose="02020603050405020304" pitchFamily="18" charset="0"/>
                <a:cs typeface="Times New Roman" panose="02020603050405020304" pitchFamily="18" charset="0"/>
              </a:rPr>
              <a:t>autonomous form of action</a:t>
            </a:r>
            <a:r>
              <a:rPr lang="en-US" sz="2200" i="1" dirty="0">
                <a:solidFill>
                  <a:srgbClr val="040E08"/>
                </a:solidFill>
                <a:latin typeface="Times New Roman" panose="02020603050405020304" pitchFamily="18" charset="0"/>
                <a:cs typeface="Times New Roman" panose="02020603050405020304" pitchFamily="18" charset="0"/>
              </a:rPr>
              <a:t>, with </a:t>
            </a:r>
            <a:r>
              <a:rPr lang="en-US" sz="2200" b="1" i="1" dirty="0">
                <a:solidFill>
                  <a:srgbClr val="040E08"/>
                </a:solidFill>
                <a:latin typeface="Times New Roman" panose="02020603050405020304" pitchFamily="18" charset="0"/>
                <a:cs typeface="Times New Roman" panose="02020603050405020304" pitchFamily="18" charset="0"/>
              </a:rPr>
              <a:t>a particular purpose to fulfil </a:t>
            </a:r>
            <a:r>
              <a:rPr lang="en-US" sz="2200" i="1" dirty="0">
                <a:solidFill>
                  <a:srgbClr val="040E08"/>
                </a:solidFill>
                <a:latin typeface="Times New Roman" panose="02020603050405020304" pitchFamily="18" charset="0"/>
                <a:cs typeface="Times New Roman" panose="02020603050405020304" pitchFamily="18" charset="0"/>
              </a:rPr>
              <a:t>within the system of legal remedies and subject to conditions for its use dictated by its specific purpose. </a:t>
            </a:r>
            <a:r>
              <a:rPr lang="en-US" sz="2200" b="1" dirty="0">
                <a:solidFill>
                  <a:srgbClr val="00B050"/>
                </a:solidFill>
                <a:latin typeface="Times New Roman" panose="02020603050405020304" pitchFamily="18" charset="0"/>
                <a:cs typeface="Times New Roman" panose="02020603050405020304" pitchFamily="18" charset="0"/>
              </a:rPr>
              <a:t>[Systemic approach]</a:t>
            </a:r>
          </a:p>
        </p:txBody>
      </p:sp>
    </p:spTree>
    <p:extLst>
      <p:ext uri="{BB962C8B-B14F-4D97-AF65-F5344CB8AC3E}">
        <p14:creationId xmlns:p14="http://schemas.microsoft.com/office/powerpoint/2010/main" val="2602954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6D34C-C125-9BA8-5A58-5EEAE5B54537}"/>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DFD0699-8558-2C75-7BD6-4C545E2B6B5C}"/>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dirty="0">
                <a:latin typeface="Times New Roman" panose="02020603050405020304" pitchFamily="18" charset="0"/>
                <a:cs typeface="Times New Roman" panose="02020603050405020304" pitchFamily="18" charset="0"/>
              </a:rPr>
              <a:t>C‑134/19 P – </a:t>
            </a:r>
            <a:r>
              <a:rPr lang="en-US" sz="4000" i="1" dirty="0">
                <a:latin typeface="Times New Roman" panose="02020603050405020304" pitchFamily="18" charset="0"/>
                <a:cs typeface="Times New Roman" panose="02020603050405020304" pitchFamily="18" charset="0"/>
              </a:rPr>
              <a:t>Bank </a:t>
            </a:r>
            <a:r>
              <a:rPr lang="en-US" sz="4000" i="1" dirty="0" err="1">
                <a:latin typeface="Times New Roman" panose="02020603050405020304" pitchFamily="18" charset="0"/>
                <a:cs typeface="Times New Roman" panose="02020603050405020304" pitchFamily="18" charset="0"/>
              </a:rPr>
              <a:t>Refah</a:t>
            </a:r>
            <a:r>
              <a:rPr lang="en-US" sz="4000" i="1"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Kargaran</a:t>
            </a:r>
            <a:r>
              <a:rPr lang="en-US" sz="4000" i="1" dirty="0">
                <a:latin typeface="Times New Roman" panose="02020603050405020304" pitchFamily="18" charset="0"/>
                <a:cs typeface="Times New Roman" panose="02020603050405020304" pitchFamily="18" charset="0"/>
              </a:rPr>
              <a:t>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BA662F4E-B4F6-DE88-042B-4FF7B7AE187C}"/>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400" b="1" i="1" dirty="0">
                <a:solidFill>
                  <a:srgbClr val="040E08"/>
                </a:solidFill>
                <a:latin typeface="Times New Roman" panose="02020603050405020304" pitchFamily="18" charset="0"/>
                <a:cs typeface="Times New Roman" panose="02020603050405020304" pitchFamily="18" charset="0"/>
              </a:rPr>
              <a:t>34. </a:t>
            </a:r>
            <a:r>
              <a:rPr lang="en-US" sz="2400" i="1" dirty="0">
                <a:solidFill>
                  <a:srgbClr val="040E08"/>
                </a:solidFill>
                <a:latin typeface="Times New Roman" panose="02020603050405020304" pitchFamily="18" charset="0"/>
                <a:cs typeface="Times New Roman" panose="02020603050405020304" pitchFamily="18" charset="0"/>
              </a:rPr>
              <a:t>Third, an action for damages must be assessed having regard to the whole of the system established by the treaties for the judicial protection of the individual, since </a:t>
            </a:r>
            <a:r>
              <a:rPr lang="en-US" sz="2400" b="1" i="1" dirty="0">
                <a:solidFill>
                  <a:srgbClr val="040E08"/>
                </a:solidFill>
                <a:latin typeface="Times New Roman" panose="02020603050405020304" pitchFamily="18" charset="0"/>
                <a:cs typeface="Times New Roman" panose="02020603050405020304" pitchFamily="18" charset="0"/>
              </a:rPr>
              <a:t>that action contributes to the effectiveness of that protection</a:t>
            </a:r>
            <a:r>
              <a:rPr lang="en-US" sz="2400" i="1" dirty="0">
                <a:solidFill>
                  <a:srgbClr val="040E08"/>
                </a:solidFill>
                <a:latin typeface="Times New Roman" panose="02020603050405020304" pitchFamily="18" charset="0"/>
                <a:cs typeface="Times New Roman" panose="02020603050405020304" pitchFamily="18" charset="0"/>
              </a:rPr>
              <a:t>. </a:t>
            </a:r>
            <a:r>
              <a:rPr lang="en-US" sz="2400" b="1" i="1" dirty="0">
                <a:solidFill>
                  <a:srgbClr val="00B050"/>
                </a:solidFill>
                <a:latin typeface="Times New Roman" panose="02020603050405020304" pitchFamily="18" charset="0"/>
                <a:cs typeface="Times New Roman" panose="02020603050405020304" pitchFamily="18" charset="0"/>
              </a:rPr>
              <a:t>[Effective judicial protection approach]</a:t>
            </a:r>
          </a:p>
          <a:p>
            <a:pPr marL="0" indent="0" algn="just">
              <a:lnSpc>
                <a:spcPct val="150000"/>
              </a:lnSpc>
              <a:spcBef>
                <a:spcPts val="0"/>
              </a:spcBef>
              <a:buNone/>
            </a:pPr>
            <a:endParaRPr lang="en-US" sz="2400" b="1" i="1" dirty="0">
              <a:solidFill>
                <a:srgbClr val="040E08"/>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400" b="1" i="1" dirty="0">
                <a:solidFill>
                  <a:srgbClr val="040E08"/>
                </a:solidFill>
                <a:latin typeface="Times New Roman" panose="02020603050405020304" pitchFamily="18" charset="0"/>
                <a:cs typeface="Times New Roman" panose="02020603050405020304" pitchFamily="18" charset="0"/>
              </a:rPr>
              <a:t>35. </a:t>
            </a:r>
            <a:r>
              <a:rPr lang="en-US" sz="2400" i="1" dirty="0">
                <a:solidFill>
                  <a:srgbClr val="040E08"/>
                </a:solidFill>
                <a:latin typeface="Times New Roman" panose="02020603050405020304" pitchFamily="18" charset="0"/>
                <a:cs typeface="Times New Roman" panose="02020603050405020304" pitchFamily="18" charset="0"/>
              </a:rPr>
              <a:t>In that regard, it is apparent from both Article 2 TEU and Article 21 TEU, concerning the European Union’s external action, that </a:t>
            </a:r>
            <a:r>
              <a:rPr lang="en-US" sz="2400" b="1" i="1" dirty="0">
                <a:solidFill>
                  <a:srgbClr val="040E08"/>
                </a:solidFill>
                <a:latin typeface="Times New Roman" panose="02020603050405020304" pitchFamily="18" charset="0"/>
                <a:cs typeface="Times New Roman" panose="02020603050405020304" pitchFamily="18" charset="0"/>
              </a:rPr>
              <a:t>one of the European Union’s founding values is the rule of law</a:t>
            </a:r>
            <a:r>
              <a:rPr lang="en-US" sz="2400" i="1" dirty="0">
                <a:solidFill>
                  <a:srgbClr val="040E08"/>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15843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807D9-EE25-C345-B5D6-820AA239388C}"/>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86A4BC73-BAD0-B1F1-8830-CA0A988A24BC}"/>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dirty="0">
                <a:latin typeface="Times New Roman" panose="02020603050405020304" pitchFamily="18" charset="0"/>
                <a:cs typeface="Times New Roman" panose="02020603050405020304" pitchFamily="18" charset="0"/>
              </a:rPr>
              <a:t>C‑134/19 P – </a:t>
            </a:r>
            <a:r>
              <a:rPr lang="en-US" sz="4000" i="1" dirty="0">
                <a:latin typeface="Times New Roman" panose="02020603050405020304" pitchFamily="18" charset="0"/>
                <a:cs typeface="Times New Roman" panose="02020603050405020304" pitchFamily="18" charset="0"/>
              </a:rPr>
              <a:t>Bank </a:t>
            </a:r>
            <a:r>
              <a:rPr lang="en-US" sz="4000" i="1" dirty="0" err="1">
                <a:latin typeface="Times New Roman" panose="02020603050405020304" pitchFamily="18" charset="0"/>
                <a:cs typeface="Times New Roman" panose="02020603050405020304" pitchFamily="18" charset="0"/>
              </a:rPr>
              <a:t>Refah</a:t>
            </a:r>
            <a:r>
              <a:rPr lang="en-US" sz="4000" i="1"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Kargaran</a:t>
            </a:r>
            <a:r>
              <a:rPr lang="en-US" sz="4000" i="1" dirty="0">
                <a:latin typeface="Times New Roman" panose="02020603050405020304" pitchFamily="18" charset="0"/>
                <a:cs typeface="Times New Roman" panose="02020603050405020304" pitchFamily="18" charset="0"/>
              </a:rPr>
              <a:t>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659E9A76-8BB5-2189-C13E-AE82AC6983D1}"/>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100" b="1" i="1" dirty="0">
                <a:solidFill>
                  <a:srgbClr val="000000"/>
                </a:solidFill>
                <a:latin typeface="Times New Roman" panose="02020603050405020304" pitchFamily="18" charset="0"/>
                <a:cs typeface="Times New Roman" panose="02020603050405020304" pitchFamily="18" charset="0"/>
              </a:rPr>
              <a:t>36. </a:t>
            </a:r>
            <a:r>
              <a:rPr lang="en-US" sz="2100" i="1" dirty="0">
                <a:solidFill>
                  <a:srgbClr val="000000"/>
                </a:solidFill>
                <a:latin typeface="Times New Roman" panose="02020603050405020304" pitchFamily="18" charset="0"/>
                <a:cs typeface="Times New Roman" panose="02020603050405020304" pitchFamily="18" charset="0"/>
              </a:rPr>
              <a:t>  It may be added that Article 47 CFR, which constitutes a reaffirmation of the </a:t>
            </a:r>
            <a:r>
              <a:rPr lang="en-US" sz="2100" b="1" i="1" dirty="0">
                <a:solidFill>
                  <a:srgbClr val="000000"/>
                </a:solidFill>
                <a:latin typeface="Times New Roman" panose="02020603050405020304" pitchFamily="18" charset="0"/>
                <a:cs typeface="Times New Roman" panose="02020603050405020304" pitchFamily="18" charset="0"/>
              </a:rPr>
              <a:t>principle of effective judicial protection</a:t>
            </a:r>
            <a:r>
              <a:rPr lang="en-US" sz="2100" i="1" dirty="0">
                <a:solidFill>
                  <a:srgbClr val="000000"/>
                </a:solidFill>
                <a:latin typeface="Times New Roman" panose="02020603050405020304" pitchFamily="18" charset="0"/>
                <a:cs typeface="Times New Roman" panose="02020603050405020304" pitchFamily="18" charset="0"/>
              </a:rPr>
              <a:t>, requires that any person whose rights and freedoms guaranteed by EU law are violated should have the right to an effective remedy before a tribunal in compliance with the conditions laid down in that article. The very </a:t>
            </a:r>
            <a:r>
              <a:rPr lang="en-US" sz="2100" b="1" i="1" dirty="0">
                <a:solidFill>
                  <a:srgbClr val="000000"/>
                </a:solidFill>
                <a:latin typeface="Times New Roman" panose="02020603050405020304" pitchFamily="18" charset="0"/>
                <a:cs typeface="Times New Roman" panose="02020603050405020304" pitchFamily="18" charset="0"/>
              </a:rPr>
              <a:t>existence of effective judicial review </a:t>
            </a:r>
            <a:r>
              <a:rPr lang="en-US" sz="2100" i="1" dirty="0">
                <a:solidFill>
                  <a:srgbClr val="000000"/>
                </a:solidFill>
                <a:latin typeface="Times New Roman" panose="02020603050405020304" pitchFamily="18" charset="0"/>
                <a:cs typeface="Times New Roman" panose="02020603050405020304" pitchFamily="18" charset="0"/>
              </a:rPr>
              <a:t>designed to ensure compliance with provisions of EU law </a:t>
            </a:r>
            <a:r>
              <a:rPr lang="en-US" sz="2100" b="1" i="1" dirty="0">
                <a:solidFill>
                  <a:srgbClr val="000000"/>
                </a:solidFill>
                <a:latin typeface="Times New Roman" panose="02020603050405020304" pitchFamily="18" charset="0"/>
                <a:cs typeface="Times New Roman" panose="02020603050405020304" pitchFamily="18" charset="0"/>
              </a:rPr>
              <a:t>is of the essence of the rule of law</a:t>
            </a:r>
            <a:r>
              <a:rPr lang="en-US" sz="2100" i="1" dirty="0">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1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100" b="1" i="1" dirty="0">
                <a:solidFill>
                  <a:srgbClr val="000000"/>
                </a:solidFill>
                <a:latin typeface="Times New Roman" panose="02020603050405020304" pitchFamily="18" charset="0"/>
                <a:cs typeface="Times New Roman" panose="02020603050405020304" pitchFamily="18" charset="0"/>
              </a:rPr>
              <a:t>37. </a:t>
            </a:r>
            <a:r>
              <a:rPr lang="en-US" sz="2100" i="1" dirty="0">
                <a:solidFill>
                  <a:srgbClr val="000000"/>
                </a:solidFill>
                <a:latin typeface="Times New Roman" panose="02020603050405020304" pitchFamily="18" charset="0"/>
                <a:cs typeface="Times New Roman" panose="02020603050405020304" pitchFamily="18" charset="0"/>
              </a:rPr>
              <a:t>Indeed, the CJEU has jurisdiction to rule on an action for damages in so far as it concerns restrictive measures provided for by regulations based on Article 215 TFEU.</a:t>
            </a:r>
            <a:r>
              <a:rPr lang="en-US" sz="2100" dirty="0">
                <a:solidFill>
                  <a:srgbClr val="000000"/>
                </a:solidFill>
                <a:latin typeface="Times New Roman" panose="02020603050405020304" pitchFamily="18" charset="0"/>
                <a:cs typeface="Times New Roman" panose="02020603050405020304" pitchFamily="18" charset="0"/>
              </a:rPr>
              <a:t> </a:t>
            </a:r>
            <a:r>
              <a:rPr lang="en-US" sz="2100" b="1" dirty="0">
                <a:solidFill>
                  <a:srgbClr val="00B050"/>
                </a:solidFill>
                <a:latin typeface="Times New Roman" panose="02020603050405020304" pitchFamily="18" charset="0"/>
                <a:cs typeface="Times New Roman" panose="02020603050405020304" pitchFamily="18" charset="0"/>
              </a:rPr>
              <a:t>[Recognizing the link between CFSP and fundamental principle of effective judicial protection]</a:t>
            </a:r>
            <a:endParaRPr lang="en-US" sz="2100" b="1" i="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7607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8BA54-D227-327D-AE58-A700B4AF9317}"/>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D6CE5269-42FF-2D8D-8975-3A33D8F9F5F3}"/>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dirty="0">
                <a:latin typeface="Times New Roman" panose="02020603050405020304" pitchFamily="18" charset="0"/>
                <a:cs typeface="Times New Roman" panose="02020603050405020304" pitchFamily="18" charset="0"/>
              </a:rPr>
              <a:t>C‑134/19 P – </a:t>
            </a:r>
            <a:r>
              <a:rPr lang="en-US" sz="4000" i="1" dirty="0">
                <a:latin typeface="Times New Roman" panose="02020603050405020304" pitchFamily="18" charset="0"/>
                <a:cs typeface="Times New Roman" panose="02020603050405020304" pitchFamily="18" charset="0"/>
              </a:rPr>
              <a:t>Bank </a:t>
            </a:r>
            <a:r>
              <a:rPr lang="en-US" sz="4000" i="1" dirty="0" err="1">
                <a:latin typeface="Times New Roman" panose="02020603050405020304" pitchFamily="18" charset="0"/>
                <a:cs typeface="Times New Roman" panose="02020603050405020304" pitchFamily="18" charset="0"/>
              </a:rPr>
              <a:t>Refah</a:t>
            </a:r>
            <a:r>
              <a:rPr lang="en-US" sz="4000" i="1" dirty="0">
                <a:latin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cs typeface="Times New Roman" panose="02020603050405020304" pitchFamily="18" charset="0"/>
              </a:rPr>
              <a:t>Kargaran</a:t>
            </a:r>
            <a:r>
              <a:rPr lang="en-US" sz="4000" i="1" dirty="0">
                <a:latin typeface="Times New Roman" panose="02020603050405020304" pitchFamily="18" charset="0"/>
                <a:cs typeface="Times New Roman" panose="02020603050405020304" pitchFamily="18" charset="0"/>
              </a:rPr>
              <a:t>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EEB1C06A-FF4F-CB35-F056-46BDD4C232C9}"/>
              </a:ext>
            </a:extLst>
          </p:cNvPr>
          <p:cNvSpPr>
            <a:spLocks noGrp="1" noChangeArrowheads="1"/>
          </p:cNvSpPr>
          <p:nvPr>
            <p:ph type="body" idx="1"/>
          </p:nvPr>
        </p:nvSpPr>
        <p:spPr>
          <a:xfrm>
            <a:off x="1" y="1376738"/>
            <a:ext cx="9144000" cy="5481262"/>
          </a:xfrm>
          <a:ln>
            <a:noFill/>
          </a:ln>
        </p:spPr>
        <p:txBody>
          <a:bodyPr/>
          <a:lstStyle/>
          <a:p>
            <a:pPr marL="0" indent="0" algn="just">
              <a:lnSpc>
                <a:spcPct val="140000"/>
              </a:lnSpc>
              <a:spcBef>
                <a:spcPts val="0"/>
              </a:spcBef>
              <a:buNone/>
            </a:pPr>
            <a:r>
              <a:rPr lang="en-US" sz="2000" b="1" i="1" dirty="0">
                <a:solidFill>
                  <a:srgbClr val="000000"/>
                </a:solidFill>
                <a:latin typeface="Times New Roman" panose="02020603050405020304" pitchFamily="18" charset="0"/>
                <a:cs typeface="Times New Roman" panose="02020603050405020304" pitchFamily="18" charset="0"/>
              </a:rPr>
              <a:t>38. </a:t>
            </a:r>
            <a:r>
              <a:rPr lang="en-US" sz="2000" i="1" dirty="0">
                <a:solidFill>
                  <a:srgbClr val="000000"/>
                </a:solidFill>
                <a:latin typeface="Times New Roman" panose="02020603050405020304" pitchFamily="18" charset="0"/>
                <a:cs typeface="Times New Roman" panose="02020603050405020304" pitchFamily="18" charset="0"/>
              </a:rPr>
              <a:t>   The necessary </a:t>
            </a:r>
            <a:r>
              <a:rPr lang="en-US" sz="2000" b="1" i="1" dirty="0">
                <a:solidFill>
                  <a:srgbClr val="000000"/>
                </a:solidFill>
                <a:latin typeface="Times New Roman" panose="02020603050405020304" pitchFamily="18" charset="0"/>
                <a:cs typeface="Times New Roman" panose="02020603050405020304" pitchFamily="18" charset="0"/>
              </a:rPr>
              <a:t>coherence of the system of judicial protection </a:t>
            </a:r>
            <a:r>
              <a:rPr lang="en-US" sz="2000" i="1" dirty="0">
                <a:solidFill>
                  <a:srgbClr val="000000"/>
                </a:solidFill>
                <a:latin typeface="Times New Roman" panose="02020603050405020304" pitchFamily="18" charset="0"/>
                <a:cs typeface="Times New Roman" panose="02020603050405020304" pitchFamily="18" charset="0"/>
              </a:rPr>
              <a:t>provided for by EU law requires that, in order </a:t>
            </a:r>
            <a:r>
              <a:rPr lang="en-US" sz="2000" b="1" i="1" dirty="0">
                <a:solidFill>
                  <a:srgbClr val="000000"/>
                </a:solidFill>
                <a:latin typeface="Times New Roman" panose="02020603050405020304" pitchFamily="18" charset="0"/>
                <a:cs typeface="Times New Roman" panose="02020603050405020304" pitchFamily="18" charset="0"/>
              </a:rPr>
              <a:t>to avoid a lacuna </a:t>
            </a:r>
            <a:r>
              <a:rPr lang="en-US" sz="2000" i="1" dirty="0">
                <a:solidFill>
                  <a:srgbClr val="000000"/>
                </a:solidFill>
                <a:latin typeface="Times New Roman" panose="02020603050405020304" pitchFamily="18" charset="0"/>
                <a:cs typeface="Times New Roman" panose="02020603050405020304" pitchFamily="18" charset="0"/>
              </a:rPr>
              <a:t>in the judicial protection of the natural or legal persons concerned, </a:t>
            </a:r>
            <a:r>
              <a:rPr lang="en-US" sz="2000" b="1" i="1" dirty="0">
                <a:solidFill>
                  <a:srgbClr val="000000"/>
                </a:solidFill>
                <a:latin typeface="Times New Roman" panose="02020603050405020304" pitchFamily="18" charset="0"/>
                <a:cs typeface="Times New Roman" panose="02020603050405020304" pitchFamily="18" charset="0"/>
              </a:rPr>
              <a:t>the CJEU must also have jurisdiction </a:t>
            </a:r>
            <a:r>
              <a:rPr lang="en-US" sz="2000" i="1" dirty="0">
                <a:solidFill>
                  <a:srgbClr val="000000"/>
                </a:solidFill>
                <a:latin typeface="Times New Roman" panose="02020603050405020304" pitchFamily="18" charset="0"/>
                <a:cs typeface="Times New Roman" panose="02020603050405020304" pitchFamily="18" charset="0"/>
              </a:rPr>
              <a:t>to rule on the harm allegedly caused by restrictive measures provided for in CFSP Decisions. </a:t>
            </a:r>
            <a:r>
              <a:rPr lang="en-US" sz="2000" dirty="0">
                <a:solidFill>
                  <a:srgbClr val="00B050"/>
                </a:solidFill>
                <a:latin typeface="Times New Roman" panose="02020603050405020304" pitchFamily="18" charset="0"/>
                <a:cs typeface="Times New Roman" panose="02020603050405020304" pitchFamily="18" charset="0"/>
              </a:rPr>
              <a:t>[</a:t>
            </a:r>
            <a:r>
              <a:rPr lang="en-US" sz="2000" b="1" dirty="0">
                <a:solidFill>
                  <a:srgbClr val="00B050"/>
                </a:solidFill>
                <a:latin typeface="Times New Roman" panose="02020603050405020304" pitchFamily="18" charset="0"/>
                <a:cs typeface="Times New Roman" panose="02020603050405020304" pitchFamily="18" charset="0"/>
              </a:rPr>
              <a:t>Coherence</a:t>
            </a:r>
            <a:r>
              <a:rPr lang="en-US" sz="2000" dirty="0">
                <a:solidFill>
                  <a:srgbClr val="00B050"/>
                </a:solidFill>
                <a:latin typeface="Times New Roman" panose="02020603050405020304" pitchFamily="18" charset="0"/>
                <a:cs typeface="Times New Roman" panose="02020603050405020304" pitchFamily="18" charset="0"/>
              </a:rPr>
              <a:t> </a:t>
            </a:r>
            <a:r>
              <a:rPr lang="en-US" sz="2000" b="1" dirty="0">
                <a:solidFill>
                  <a:srgbClr val="00B050"/>
                </a:solidFill>
                <a:latin typeface="Times New Roman" panose="02020603050405020304" pitchFamily="18" charset="0"/>
                <a:cs typeface="Times New Roman" panose="02020603050405020304" pitchFamily="18" charset="0"/>
              </a:rPr>
              <a:t>argument]</a:t>
            </a:r>
          </a:p>
          <a:p>
            <a:pPr marL="0" indent="0" algn="just">
              <a:lnSpc>
                <a:spcPct val="140000"/>
              </a:lnSpc>
              <a:spcBef>
                <a:spcPts val="0"/>
              </a:spcBef>
              <a:buNone/>
            </a:pPr>
            <a:endParaRPr lang="en-US" sz="2000" i="1" dirty="0">
              <a:latin typeface="Times New Roman" panose="02020603050405020304" pitchFamily="18" charset="0"/>
              <a:cs typeface="Times New Roman" panose="02020603050405020304" pitchFamily="18" charset="0"/>
            </a:endParaRPr>
          </a:p>
          <a:p>
            <a:pPr marL="0" indent="0" algn="just">
              <a:lnSpc>
                <a:spcPct val="140000"/>
              </a:lnSpc>
              <a:spcBef>
                <a:spcPts val="0"/>
              </a:spcBef>
              <a:buNone/>
            </a:pPr>
            <a:r>
              <a:rPr lang="en-US" sz="2000" b="1" i="1" dirty="0">
                <a:solidFill>
                  <a:srgbClr val="FF0000"/>
                </a:solidFill>
                <a:latin typeface="Times New Roman" panose="02020603050405020304" pitchFamily="18" charset="0"/>
                <a:cs typeface="Times New Roman" panose="02020603050405020304" pitchFamily="18" charset="0"/>
              </a:rPr>
              <a:t>+ </a:t>
            </a:r>
            <a:r>
              <a:rPr lang="en-US" sz="2000" b="1" i="1" dirty="0" err="1">
                <a:solidFill>
                  <a:srgbClr val="FF0000"/>
                </a:solidFill>
                <a:latin typeface="Times New Roman" panose="02020603050405020304" pitchFamily="18" charset="0"/>
                <a:cs typeface="Times New Roman" panose="02020603050405020304" pitchFamily="18" charset="0"/>
              </a:rPr>
              <a:t>Interdepencene</a:t>
            </a:r>
            <a:r>
              <a:rPr lang="en-US" sz="2000" b="1" i="1" dirty="0">
                <a:solidFill>
                  <a:srgbClr val="FF0000"/>
                </a:solidFill>
                <a:latin typeface="Times New Roman" panose="02020603050405020304" pitchFamily="18" charset="0"/>
                <a:cs typeface="Times New Roman" panose="02020603050405020304" pitchFamily="18" charset="0"/>
              </a:rPr>
              <a:t> between CFSP and 215 TFEU?</a:t>
            </a:r>
          </a:p>
          <a:p>
            <a:pPr marL="0" indent="0" algn="just">
              <a:lnSpc>
                <a:spcPct val="140000"/>
              </a:lnSpc>
              <a:spcBef>
                <a:spcPts val="0"/>
              </a:spcBef>
              <a:buNone/>
            </a:pPr>
            <a:endParaRPr lang="en-US" sz="2000" b="1" i="1" dirty="0">
              <a:latin typeface="Times New Roman" panose="02020603050405020304" pitchFamily="18" charset="0"/>
              <a:cs typeface="Times New Roman" panose="02020603050405020304" pitchFamily="18" charset="0"/>
            </a:endParaRPr>
          </a:p>
          <a:p>
            <a:pPr marL="0" indent="0" algn="just">
              <a:lnSpc>
                <a:spcPct val="140000"/>
              </a:lnSpc>
              <a:spcBef>
                <a:spcPts val="0"/>
              </a:spcBef>
              <a:buNone/>
            </a:pPr>
            <a:r>
              <a:rPr lang="en-US" sz="2000" b="1" i="1" dirty="0">
                <a:solidFill>
                  <a:srgbClr val="000000"/>
                </a:solidFill>
                <a:latin typeface="Times New Roman" panose="02020603050405020304" pitchFamily="18" charset="0"/>
                <a:cs typeface="Times New Roman" panose="02020603050405020304" pitchFamily="18" charset="0"/>
              </a:rPr>
              <a:t>43. </a:t>
            </a:r>
            <a:r>
              <a:rPr lang="en-US" sz="2000" i="1" dirty="0">
                <a:solidFill>
                  <a:srgbClr val="000000"/>
                </a:solidFill>
                <a:latin typeface="Times New Roman" panose="02020603050405020304" pitchFamily="18" charset="0"/>
                <a:cs typeface="Times New Roman" panose="02020603050405020304" pitchFamily="18" charset="0"/>
              </a:rPr>
              <a:t>Therefore, </a:t>
            </a:r>
            <a:r>
              <a:rPr lang="en-US" sz="2000" b="1" i="1" dirty="0">
                <a:solidFill>
                  <a:srgbClr val="000000"/>
                </a:solidFill>
                <a:latin typeface="Times New Roman" panose="02020603050405020304" pitchFamily="18" charset="0"/>
                <a:cs typeface="Times New Roman" panose="02020603050405020304" pitchFamily="18" charset="0"/>
              </a:rPr>
              <a:t>the principle of effective judicial protection </a:t>
            </a:r>
            <a:r>
              <a:rPr lang="en-US" sz="2000" i="1" dirty="0">
                <a:solidFill>
                  <a:srgbClr val="000000"/>
                </a:solidFill>
                <a:latin typeface="Times New Roman" panose="02020603050405020304" pitchFamily="18" charset="0"/>
                <a:cs typeface="Times New Roman" panose="02020603050405020304" pitchFamily="18" charset="0"/>
              </a:rPr>
              <a:t>of persons or entities subject to restrictive measures </a:t>
            </a:r>
            <a:r>
              <a:rPr lang="en-US" sz="2000" b="1" i="1" dirty="0">
                <a:solidFill>
                  <a:srgbClr val="000000"/>
                </a:solidFill>
                <a:latin typeface="Times New Roman" panose="02020603050405020304" pitchFamily="18" charset="0"/>
                <a:cs typeface="Times New Roman" panose="02020603050405020304" pitchFamily="18" charset="0"/>
              </a:rPr>
              <a:t>requires</a:t>
            </a:r>
            <a:r>
              <a:rPr lang="en-US" sz="2000" i="1" dirty="0">
                <a:solidFill>
                  <a:srgbClr val="000000"/>
                </a:solidFill>
                <a:latin typeface="Times New Roman" panose="02020603050405020304" pitchFamily="18" charset="0"/>
                <a:cs typeface="Times New Roman" panose="02020603050405020304" pitchFamily="18" charset="0"/>
              </a:rPr>
              <a:t>, in order for such protection to be complete, that the CJEU be able to rule on an action for damages brought by such persons or entities seeking damages for the harm caused by the restrictive measures taken in CFSP Decisions. </a:t>
            </a:r>
          </a:p>
        </p:txBody>
      </p:sp>
    </p:spTree>
    <p:extLst>
      <p:ext uri="{BB962C8B-B14F-4D97-AF65-F5344CB8AC3E}">
        <p14:creationId xmlns:p14="http://schemas.microsoft.com/office/powerpoint/2010/main" val="2912574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BCD15-8212-751C-D13E-FE8CB2D2CEEF}"/>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EDCBA4A4-68C8-0E94-11DB-B20949B41E24}"/>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endParaRPr lang="en-US" altLang="el-GR" sz="48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CC5A92D3-C82E-1F9E-A514-10B35C08A682}"/>
              </a:ext>
            </a:extLst>
          </p:cNvPr>
          <p:cNvSpPr>
            <a:spLocks noGrp="1" noChangeArrowheads="1"/>
          </p:cNvSpPr>
          <p:nvPr>
            <p:ph type="body" idx="1"/>
          </p:nvPr>
        </p:nvSpPr>
        <p:spPr>
          <a:xfrm>
            <a:off x="102357" y="1376738"/>
            <a:ext cx="8973403" cy="5433496"/>
          </a:xfrm>
          <a:ln>
            <a:noFill/>
          </a:ln>
        </p:spPr>
        <p:txBody>
          <a:bodyPr/>
          <a:lstStyle/>
          <a:p>
            <a:pPr marL="0" indent="0" algn="ctr">
              <a:lnSpc>
                <a:spcPct val="130000"/>
              </a:lnSpc>
              <a:spcBef>
                <a:spcPts val="0"/>
              </a:spcBef>
              <a:buNone/>
            </a:pPr>
            <a:r>
              <a:rPr lang="en-US" sz="4400" b="1" u="sng" dirty="0">
                <a:solidFill>
                  <a:srgbClr val="040E08"/>
                </a:solidFill>
                <a:latin typeface="Times New Roman" panose="02020603050405020304" pitchFamily="18" charset="0"/>
                <a:cs typeface="Times New Roman" panose="02020603050405020304" pitchFamily="18" charset="0"/>
              </a:rPr>
              <a:t>PART B</a:t>
            </a:r>
          </a:p>
          <a:p>
            <a:pPr marL="0" indent="0" algn="ctr">
              <a:lnSpc>
                <a:spcPct val="130000"/>
              </a:lnSpc>
              <a:spcBef>
                <a:spcPts val="0"/>
              </a:spcBef>
              <a:buNone/>
            </a:pPr>
            <a:endParaRPr lang="en-US" sz="4400" b="1" u="sng" dirty="0">
              <a:solidFill>
                <a:srgbClr val="040E08"/>
              </a:solidFill>
              <a:latin typeface="Times New Roman" panose="02020603050405020304" pitchFamily="18" charset="0"/>
              <a:cs typeface="Times New Roman" panose="02020603050405020304" pitchFamily="18" charset="0"/>
            </a:endParaRPr>
          </a:p>
          <a:p>
            <a:pPr marL="0" indent="0" algn="ctr">
              <a:lnSpc>
                <a:spcPct val="130000"/>
              </a:lnSpc>
              <a:spcBef>
                <a:spcPts val="0"/>
              </a:spcBef>
              <a:buNone/>
            </a:pPr>
            <a:r>
              <a:rPr lang="en-US" sz="4400" b="1" u="sng" dirty="0">
                <a:solidFill>
                  <a:srgbClr val="040E08"/>
                </a:solidFill>
                <a:latin typeface="Times New Roman" panose="02020603050405020304" pitchFamily="18" charset="0"/>
                <a:cs typeface="Times New Roman" panose="02020603050405020304" pitchFamily="18" charset="0"/>
              </a:rPr>
              <a:t>FOREGOING  CJEU’S COMPETENCE</a:t>
            </a:r>
          </a:p>
          <a:p>
            <a:pPr marL="0" indent="0" algn="ctr">
              <a:lnSpc>
                <a:spcPct val="130000"/>
              </a:lnSpc>
              <a:spcBef>
                <a:spcPts val="0"/>
              </a:spcBef>
              <a:buNone/>
            </a:pPr>
            <a:endParaRPr lang="en-US" sz="4400" b="1" u="sng" dirty="0">
              <a:solidFill>
                <a:srgbClr val="040E08"/>
              </a:solidFill>
              <a:latin typeface="Times New Roman" panose="02020603050405020304" pitchFamily="18" charset="0"/>
              <a:cs typeface="Times New Roman" panose="02020603050405020304" pitchFamily="18" charset="0"/>
            </a:endParaRPr>
          </a:p>
          <a:p>
            <a:pPr marL="0" indent="0" algn="ctr">
              <a:lnSpc>
                <a:spcPct val="130000"/>
              </a:lnSpc>
              <a:spcBef>
                <a:spcPts val="0"/>
              </a:spcBef>
              <a:buNone/>
            </a:pPr>
            <a:r>
              <a:rPr lang="en-US" sz="4400" b="1" u="sng" dirty="0">
                <a:solidFill>
                  <a:srgbClr val="040E08"/>
                </a:solidFill>
                <a:latin typeface="Times New Roman" panose="02020603050405020304" pitchFamily="18" charset="0"/>
                <a:cs typeface="Times New Roman" panose="02020603050405020304" pitchFamily="18" charset="0"/>
              </a:rPr>
              <a:t>(SELF - RESTRAINT ?)</a:t>
            </a:r>
          </a:p>
        </p:txBody>
      </p:sp>
    </p:spTree>
    <p:extLst>
      <p:ext uri="{BB962C8B-B14F-4D97-AF65-F5344CB8AC3E}">
        <p14:creationId xmlns:p14="http://schemas.microsoft.com/office/powerpoint/2010/main" val="27763516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7E924AF7-CD50-ECD0-0115-4C3D15EA305B}"/>
            </a:ext>
          </a:extLst>
        </p:cNvPr>
        <p:cNvGrpSpPr/>
        <p:nvPr/>
      </p:nvGrpSpPr>
      <p:grpSpPr>
        <a:xfrm>
          <a:off x="0" y="0"/>
          <a:ext cx="0" cy="0"/>
          <a:chOff x="0" y="0"/>
          <a:chExt cx="0" cy="0"/>
        </a:xfrm>
      </p:grpSpPr>
      <p:sp>
        <p:nvSpPr>
          <p:cNvPr id="60418" name="Rectangle 2">
            <a:extLst>
              <a:ext uri="{FF2B5EF4-FFF2-40B4-BE49-F238E27FC236}">
                <a16:creationId xmlns:a16="http://schemas.microsoft.com/office/drawing/2014/main" id="{957CDE08-9F17-626F-15F5-D14FB90E9D3E}"/>
              </a:ext>
            </a:extLst>
          </p:cNvPr>
          <p:cNvSpPr>
            <a:spLocks noGrp="1" noChangeArrowheads="1"/>
          </p:cNvSpPr>
          <p:nvPr>
            <p:ph type="title"/>
          </p:nvPr>
        </p:nvSpPr>
        <p:spPr>
          <a:xfrm>
            <a:off x="1842449" y="-154111"/>
            <a:ext cx="7233312" cy="657546"/>
          </a:xfrm>
        </p:spPr>
        <p:txBody>
          <a:bodyPr/>
          <a:lstStyle/>
          <a:p>
            <a:pPr>
              <a:lnSpc>
                <a:spcPct val="120000"/>
              </a:lnSpc>
            </a:pPr>
            <a:r>
              <a:rPr lang="en-US" sz="2600" b="1" u="sng" dirty="0">
                <a:solidFill>
                  <a:schemeClr val="accent1">
                    <a:lumMod val="75000"/>
                  </a:schemeClr>
                </a:solidFill>
                <a:latin typeface="Times New Roman" panose="02020603050405020304" pitchFamily="18" charset="0"/>
                <a:cs typeface="Times New Roman" panose="02020603050405020304" pitchFamily="18" charset="0"/>
              </a:rPr>
              <a:t>C‑29/22 P and C‑44/22 P – </a:t>
            </a:r>
            <a:r>
              <a:rPr lang="en-US" sz="2600" b="1" i="1" u="sng" dirty="0">
                <a:solidFill>
                  <a:schemeClr val="accent1">
                    <a:lumMod val="75000"/>
                  </a:schemeClr>
                </a:solidFill>
                <a:latin typeface="Times New Roman" panose="02020603050405020304" pitchFamily="18" charset="0"/>
                <a:cs typeface="Times New Roman" panose="02020603050405020304" pitchFamily="18" charset="0"/>
              </a:rPr>
              <a:t>KS and KD v Council</a:t>
            </a:r>
          </a:p>
        </p:txBody>
      </p:sp>
      <p:sp>
        <p:nvSpPr>
          <p:cNvPr id="60419" name="Rectangle 3">
            <a:extLst>
              <a:ext uri="{FF2B5EF4-FFF2-40B4-BE49-F238E27FC236}">
                <a16:creationId xmlns:a16="http://schemas.microsoft.com/office/drawing/2014/main" id="{144EC4B3-3AF7-37CC-E9FC-DF529EB171D6}"/>
              </a:ext>
            </a:extLst>
          </p:cNvPr>
          <p:cNvSpPr>
            <a:spLocks noGrp="1" noChangeArrowheads="1"/>
          </p:cNvSpPr>
          <p:nvPr>
            <p:ph type="body" idx="1"/>
          </p:nvPr>
        </p:nvSpPr>
        <p:spPr>
          <a:xfrm>
            <a:off x="1746607" y="380145"/>
            <a:ext cx="7329153" cy="6477856"/>
          </a:xfrm>
        </p:spPr>
        <p:txBody>
          <a:bodyPr/>
          <a:lstStyle/>
          <a:p>
            <a:pPr marL="0" indent="0" algn="ctr">
              <a:lnSpc>
                <a:spcPct val="140000"/>
              </a:lnSpc>
              <a:spcBef>
                <a:spcPts val="0"/>
              </a:spcBef>
              <a:buNone/>
            </a:pPr>
            <a:r>
              <a:rPr lang="en-US" sz="2100" b="1" u="sng" dirty="0">
                <a:solidFill>
                  <a:srgbClr val="040E08"/>
                </a:solidFill>
                <a:latin typeface="Times New Roman" panose="02020603050405020304" pitchFamily="18" charset="0"/>
                <a:cs typeface="Times New Roman" panose="02020603050405020304" pitchFamily="18" charset="0"/>
              </a:rPr>
              <a:t>FACTS OF THE CASE</a:t>
            </a:r>
          </a:p>
          <a:p>
            <a:pPr marL="0" indent="0" algn="just">
              <a:lnSpc>
                <a:spcPct val="140000"/>
              </a:lnSpc>
              <a:spcBef>
                <a:spcPts val="0"/>
              </a:spcBef>
              <a:buNone/>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4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KS and KD brought an </a:t>
            </a:r>
            <a:r>
              <a:rPr lang="en-US" sz="2100" b="1" dirty="0">
                <a:solidFill>
                  <a:srgbClr val="040E08"/>
                </a:solidFill>
                <a:latin typeface="Times New Roman" panose="02020603050405020304" pitchFamily="18" charset="0"/>
                <a:cs typeface="Times New Roman" panose="02020603050405020304" pitchFamily="18" charset="0"/>
              </a:rPr>
              <a:t>action</a:t>
            </a:r>
            <a:r>
              <a:rPr lang="en-US" sz="2100" dirty="0">
                <a:solidFill>
                  <a:srgbClr val="040E08"/>
                </a:solidFill>
                <a:latin typeface="Times New Roman" panose="02020603050405020304" pitchFamily="18" charset="0"/>
                <a:cs typeface="Times New Roman" panose="02020603050405020304" pitchFamily="18" charset="0"/>
              </a:rPr>
              <a:t> before the General Court </a:t>
            </a:r>
            <a:r>
              <a:rPr lang="en-US" sz="2100" b="1" dirty="0">
                <a:solidFill>
                  <a:srgbClr val="040E08"/>
                </a:solidFill>
                <a:latin typeface="Times New Roman" panose="02020603050405020304" pitchFamily="18" charset="0"/>
                <a:cs typeface="Times New Roman" panose="02020603050405020304" pitchFamily="18" charset="0"/>
              </a:rPr>
              <a:t>seeking damages </a:t>
            </a:r>
            <a:r>
              <a:rPr lang="en-US" sz="2100" dirty="0">
                <a:solidFill>
                  <a:srgbClr val="040E08"/>
                </a:solidFill>
                <a:latin typeface="Times New Roman" panose="02020603050405020304" pitchFamily="18" charset="0"/>
                <a:cs typeface="Times New Roman" panose="02020603050405020304" pitchFamily="18" charset="0"/>
              </a:rPr>
              <a:t>for alleged violations of fundamental rights, linked to the </a:t>
            </a:r>
            <a:r>
              <a:rPr lang="en-US" sz="2100" b="1" dirty="0">
                <a:solidFill>
                  <a:srgbClr val="040E08"/>
                </a:solidFill>
                <a:latin typeface="Times New Roman" panose="02020603050405020304" pitchFamily="18" charset="0"/>
                <a:cs typeface="Times New Roman" panose="02020603050405020304" pitchFamily="18" charset="0"/>
              </a:rPr>
              <a:t>refusal of the </a:t>
            </a:r>
            <a:r>
              <a:rPr lang="en-US" sz="2100" dirty="0">
                <a:solidFill>
                  <a:srgbClr val="040E08"/>
                </a:solidFill>
                <a:latin typeface="Times New Roman" panose="02020603050405020304" pitchFamily="18" charset="0"/>
                <a:cs typeface="Times New Roman" panose="02020603050405020304" pitchFamily="18" charset="0"/>
              </a:rPr>
              <a:t>EU Mission “</a:t>
            </a:r>
            <a:r>
              <a:rPr lang="en-US" sz="2100" dirty="0" err="1">
                <a:solidFill>
                  <a:srgbClr val="040E08"/>
                </a:solidFill>
                <a:latin typeface="Times New Roman" panose="02020603050405020304" pitchFamily="18" charset="0"/>
                <a:cs typeface="Times New Roman" panose="02020603050405020304" pitchFamily="18" charset="0"/>
              </a:rPr>
              <a:t>Eulex</a:t>
            </a:r>
            <a:r>
              <a:rPr lang="en-US" sz="2100" dirty="0">
                <a:solidFill>
                  <a:srgbClr val="040E08"/>
                </a:solidFill>
                <a:latin typeface="Times New Roman" panose="02020603050405020304" pitchFamily="18" charset="0"/>
                <a:cs typeface="Times New Roman" panose="02020603050405020304" pitchFamily="18" charset="0"/>
              </a:rPr>
              <a:t> Kosovo”, established within the framework of the CFSP, </a:t>
            </a:r>
            <a:r>
              <a:rPr lang="en-US" sz="2100" b="1" dirty="0">
                <a:solidFill>
                  <a:srgbClr val="040E08"/>
                </a:solidFill>
                <a:latin typeface="Times New Roman" panose="02020603050405020304" pitchFamily="18" charset="0"/>
                <a:cs typeface="Times New Roman" panose="02020603050405020304" pitchFamily="18" charset="0"/>
              </a:rPr>
              <a:t>to investigate </a:t>
            </a:r>
            <a:r>
              <a:rPr lang="en-US" sz="2100" dirty="0">
                <a:solidFill>
                  <a:srgbClr val="040E08"/>
                </a:solidFill>
                <a:latin typeface="Times New Roman" panose="02020603050405020304" pitchFamily="18" charset="0"/>
                <a:cs typeface="Times New Roman" panose="02020603050405020304" pitchFamily="18" charset="0"/>
              </a:rPr>
              <a:t>disappearances and murders of their relatives.</a:t>
            </a:r>
          </a:p>
          <a:p>
            <a:pPr algn="just">
              <a:lnSpc>
                <a:spcPct val="140000"/>
              </a:lnSpc>
              <a:spcBef>
                <a:spcPts val="0"/>
              </a:spcBef>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4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Judgment of the GC (T-771/20): The GC </a:t>
            </a:r>
            <a:r>
              <a:rPr lang="en-US" sz="2100" b="1" dirty="0">
                <a:solidFill>
                  <a:srgbClr val="040E08"/>
                </a:solidFill>
                <a:latin typeface="Times New Roman" panose="02020603050405020304" pitchFamily="18" charset="0"/>
                <a:cs typeface="Times New Roman" panose="02020603050405020304" pitchFamily="18" charset="0"/>
              </a:rPr>
              <a:t>dismissed the case as inadmissible for lack of jurisdiction</a:t>
            </a:r>
            <a:r>
              <a:rPr lang="en-US" sz="2100" dirty="0">
                <a:solidFill>
                  <a:srgbClr val="040E08"/>
                </a:solidFill>
                <a:latin typeface="Times New Roman" panose="02020603050405020304" pitchFamily="18" charset="0"/>
                <a:cs typeface="Times New Roman" panose="02020603050405020304" pitchFamily="18" charset="0"/>
              </a:rPr>
              <a:t>, holding that the matters in question concerned the </a:t>
            </a:r>
            <a:r>
              <a:rPr lang="en-US" sz="2100" b="1" dirty="0">
                <a:solidFill>
                  <a:srgbClr val="040E08"/>
                </a:solidFill>
                <a:latin typeface="Times New Roman" panose="02020603050405020304" pitchFamily="18" charset="0"/>
                <a:cs typeface="Times New Roman" panose="02020603050405020304" pitchFamily="18" charset="0"/>
              </a:rPr>
              <a:t>implementation of political or strategic choices under the CFSP</a:t>
            </a:r>
            <a:r>
              <a:rPr lang="en-US" sz="2100" dirty="0">
                <a:solidFill>
                  <a:srgbClr val="040E08"/>
                </a:solidFill>
                <a:latin typeface="Times New Roman" panose="02020603050405020304" pitchFamily="18" charset="0"/>
                <a:cs typeface="Times New Roman" panose="02020603050405020304" pitchFamily="18" charset="0"/>
              </a:rPr>
              <a:t>.</a:t>
            </a:r>
          </a:p>
          <a:p>
            <a:pPr algn="just">
              <a:lnSpc>
                <a:spcPct val="140000"/>
              </a:lnSpc>
              <a:spcBef>
                <a:spcPts val="0"/>
              </a:spcBef>
            </a:pPr>
            <a:endParaRPr lang="en-US" sz="2100" dirty="0">
              <a:solidFill>
                <a:srgbClr val="040E08"/>
              </a:solidFill>
              <a:latin typeface="Times New Roman" panose="02020603050405020304" pitchFamily="18" charset="0"/>
              <a:cs typeface="Times New Roman" panose="02020603050405020304" pitchFamily="18" charset="0"/>
            </a:endParaRPr>
          </a:p>
          <a:p>
            <a:pPr algn="just">
              <a:lnSpc>
                <a:spcPct val="140000"/>
              </a:lnSpc>
              <a:spcBef>
                <a:spcPts val="0"/>
              </a:spcBef>
            </a:pPr>
            <a:r>
              <a:rPr lang="en-US" sz="2100" dirty="0">
                <a:solidFill>
                  <a:srgbClr val="040E08"/>
                </a:solidFill>
                <a:latin typeface="Times New Roman" panose="02020603050405020304" pitchFamily="18" charset="0"/>
                <a:cs typeface="Times New Roman" panose="02020603050405020304" pitchFamily="18" charset="0"/>
              </a:rPr>
              <a:t>KS and KD lodged an </a:t>
            </a:r>
            <a:r>
              <a:rPr lang="en-US" sz="2100" b="1" dirty="0">
                <a:solidFill>
                  <a:srgbClr val="040E08"/>
                </a:solidFill>
                <a:latin typeface="Times New Roman" panose="02020603050405020304" pitchFamily="18" charset="0"/>
                <a:cs typeface="Times New Roman" panose="02020603050405020304" pitchFamily="18" charset="0"/>
              </a:rPr>
              <a:t>appeal </a:t>
            </a:r>
            <a:r>
              <a:rPr lang="en-US" sz="2100" dirty="0">
                <a:solidFill>
                  <a:srgbClr val="040E08"/>
                </a:solidFill>
                <a:latin typeface="Times New Roman" panose="02020603050405020304" pitchFamily="18" charset="0"/>
                <a:cs typeface="Times New Roman" panose="02020603050405020304" pitchFamily="18" charset="0"/>
              </a:rPr>
              <a:t>before the CJEU.</a:t>
            </a:r>
          </a:p>
        </p:txBody>
      </p:sp>
    </p:spTree>
    <p:extLst>
      <p:ext uri="{BB962C8B-B14F-4D97-AF65-F5344CB8AC3E}">
        <p14:creationId xmlns:p14="http://schemas.microsoft.com/office/powerpoint/2010/main" val="115592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CD271-BDB0-9139-8385-785BEB65FE9C}"/>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07BB3395-2944-628B-288F-DD5C77B8C1B0}"/>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B828C42D-51AF-3D56-5251-6E44A7B77C4E}"/>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300" b="1" i="1" dirty="0">
                <a:solidFill>
                  <a:srgbClr val="000000"/>
                </a:solidFill>
                <a:latin typeface="Times New Roman" panose="02020603050405020304" pitchFamily="18" charset="0"/>
                <a:cs typeface="Times New Roman" panose="02020603050405020304" pitchFamily="18" charset="0"/>
              </a:rPr>
              <a:t>64. […] </a:t>
            </a:r>
            <a:r>
              <a:rPr lang="en-US" sz="2300" i="1" dirty="0">
                <a:solidFill>
                  <a:srgbClr val="000000"/>
                </a:solidFill>
                <a:latin typeface="Times New Roman" panose="02020603050405020304" pitchFamily="18" charset="0"/>
                <a:cs typeface="Times New Roman" panose="02020603050405020304" pitchFamily="18" charset="0"/>
              </a:rPr>
              <a:t>the acts and omissions referred to in the action brought by KS and KD </a:t>
            </a:r>
            <a:r>
              <a:rPr lang="en-US" sz="2300" b="1" i="1" dirty="0">
                <a:solidFill>
                  <a:srgbClr val="000000"/>
                </a:solidFill>
                <a:latin typeface="Times New Roman" panose="02020603050405020304" pitchFamily="18" charset="0"/>
                <a:cs typeface="Times New Roman" panose="02020603050405020304" pitchFamily="18" charset="0"/>
              </a:rPr>
              <a:t>do not concern </a:t>
            </a:r>
            <a:r>
              <a:rPr lang="en-US" sz="2300" i="1" dirty="0">
                <a:solidFill>
                  <a:srgbClr val="000000"/>
                </a:solidFill>
                <a:latin typeface="Times New Roman" panose="02020603050405020304" pitchFamily="18" charset="0"/>
                <a:cs typeface="Times New Roman" panose="02020603050405020304" pitchFamily="18" charset="0"/>
              </a:rPr>
              <a:t>the monitoring of compliance with Article 40 TEU or the review of such individual restrictive measures </a:t>
            </a:r>
            <a:r>
              <a:rPr lang="en-US" sz="2300" b="1" dirty="0">
                <a:solidFill>
                  <a:srgbClr val="00B050"/>
                </a:solidFill>
                <a:latin typeface="Times New Roman" panose="02020603050405020304" pitchFamily="18" charset="0"/>
                <a:cs typeface="Times New Roman" panose="02020603050405020304" pitchFamily="18" charset="0"/>
              </a:rPr>
              <a:t>[none of the two exceptions applies]</a:t>
            </a:r>
          </a:p>
          <a:p>
            <a:pPr marL="0" indent="0" algn="just">
              <a:lnSpc>
                <a:spcPct val="150000"/>
              </a:lnSpc>
              <a:spcBef>
                <a:spcPts val="0"/>
              </a:spcBef>
              <a:buNone/>
            </a:pPr>
            <a:endParaRPr lang="en-US" sz="23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300" i="1" dirty="0">
                <a:solidFill>
                  <a:srgbClr val="000000"/>
                </a:solidFill>
                <a:latin typeface="Times New Roman" panose="02020603050405020304" pitchFamily="18" charset="0"/>
                <a:cs typeface="Times New Roman" panose="02020603050405020304" pitchFamily="18" charset="0"/>
              </a:rPr>
              <a:t>69. […] the </a:t>
            </a:r>
            <a:r>
              <a:rPr lang="en-US" sz="2300" b="1" i="1" dirty="0">
                <a:solidFill>
                  <a:srgbClr val="000000"/>
                </a:solidFill>
                <a:latin typeface="Times New Roman" panose="02020603050405020304" pitchFamily="18" charset="0"/>
                <a:cs typeface="Times New Roman" panose="02020603050405020304" pitchFamily="18" charset="0"/>
              </a:rPr>
              <a:t>basic principles of the EU legal order </a:t>
            </a:r>
            <a:r>
              <a:rPr lang="en-US" sz="2300" i="1" dirty="0">
                <a:solidFill>
                  <a:srgbClr val="000000"/>
                </a:solidFill>
                <a:latin typeface="Times New Roman" panose="02020603050405020304" pitchFamily="18" charset="0"/>
                <a:cs typeface="Times New Roman" panose="02020603050405020304" pitchFamily="18" charset="0"/>
              </a:rPr>
              <a:t>also apply in the context of the CFSP. These include, in particular, respect for the </a:t>
            </a:r>
            <a:r>
              <a:rPr lang="en-US" sz="2300" b="1" i="1" dirty="0">
                <a:solidFill>
                  <a:srgbClr val="000000"/>
                </a:solidFill>
                <a:latin typeface="Times New Roman" panose="02020603050405020304" pitchFamily="18" charset="0"/>
                <a:cs typeface="Times New Roman" panose="02020603050405020304" pitchFamily="18" charset="0"/>
              </a:rPr>
              <a:t>rule of law </a:t>
            </a:r>
            <a:r>
              <a:rPr lang="en-US" sz="2300" i="1" dirty="0">
                <a:solidFill>
                  <a:srgbClr val="000000"/>
                </a:solidFill>
                <a:latin typeface="Times New Roman" panose="02020603050405020304" pitchFamily="18" charset="0"/>
                <a:cs typeface="Times New Roman" panose="02020603050405020304" pitchFamily="18" charset="0"/>
              </a:rPr>
              <a:t>and </a:t>
            </a:r>
            <a:r>
              <a:rPr lang="en-US" sz="2300" b="1" i="1" dirty="0">
                <a:solidFill>
                  <a:srgbClr val="000000"/>
                </a:solidFill>
                <a:latin typeface="Times New Roman" panose="02020603050405020304" pitchFamily="18" charset="0"/>
                <a:cs typeface="Times New Roman" panose="02020603050405020304" pitchFamily="18" charset="0"/>
              </a:rPr>
              <a:t>fundamental rights</a:t>
            </a:r>
            <a:r>
              <a:rPr lang="en-US" sz="2300" i="1" dirty="0">
                <a:solidFill>
                  <a:srgbClr val="000000"/>
                </a:solidFill>
                <a:latin typeface="Times New Roman" panose="02020603050405020304" pitchFamily="18" charset="0"/>
                <a:cs typeface="Times New Roman" panose="02020603050405020304" pitchFamily="18" charset="0"/>
              </a:rPr>
              <a:t>, values expressed in Article 2 TEU and given concrete expression to in Article 19 TEU, which require that both EU and Member State authorities be subject to judicial review.</a:t>
            </a:r>
            <a:endParaRPr lang="en-US" sz="23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9509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4618B-4D19-CFB2-9F61-2E34CBF2D071}"/>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16A26F9C-EA70-4039-F09E-56B7DE5165EE}"/>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875B7187-DB9F-2B3F-CCFB-3244E26D1BD8}"/>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200" b="1" i="1" dirty="0">
                <a:solidFill>
                  <a:srgbClr val="000000"/>
                </a:solidFill>
                <a:latin typeface="Times New Roman" panose="02020603050405020304" pitchFamily="18" charset="0"/>
                <a:cs typeface="Times New Roman" panose="02020603050405020304" pitchFamily="18" charset="0"/>
              </a:rPr>
              <a:t>69. </a:t>
            </a:r>
            <a:r>
              <a:rPr lang="en-US" sz="2200" i="1" dirty="0">
                <a:solidFill>
                  <a:srgbClr val="000000"/>
                </a:solidFill>
                <a:latin typeface="Times New Roman" panose="02020603050405020304" pitchFamily="18" charset="0"/>
                <a:cs typeface="Times New Roman" panose="02020603050405020304" pitchFamily="18" charset="0"/>
              </a:rPr>
              <a:t>However, it should be noted, in the first place, that, in accordance with Article 24(1) TEU, ‘the [CFSP] is subject to specific rules and procedures’. Article 24(1) TEU, which provides that the CJEU does not, in principle, have jurisdiction with respect to the provisions relating to the CFSP or with respect to acts adopted on the basis of those provisions, </a:t>
            </a:r>
            <a:r>
              <a:rPr lang="en-US" sz="2200" b="1" i="1" dirty="0">
                <a:solidFill>
                  <a:srgbClr val="000000"/>
                </a:solidFill>
                <a:latin typeface="Times New Roman" panose="02020603050405020304" pitchFamily="18" charset="0"/>
                <a:cs typeface="Times New Roman" panose="02020603050405020304" pitchFamily="18" charset="0"/>
              </a:rPr>
              <a:t>introduces one of those specific rules</a:t>
            </a:r>
            <a:r>
              <a:rPr lang="en-US" sz="2200" i="1" dirty="0">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2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200" i="1" dirty="0">
                <a:solidFill>
                  <a:srgbClr val="000000"/>
                </a:solidFill>
                <a:latin typeface="Times New Roman" panose="02020603050405020304" pitchFamily="18" charset="0"/>
                <a:cs typeface="Times New Roman" panose="02020603050405020304" pitchFamily="18" charset="0"/>
              </a:rPr>
              <a:t>70. However, such a limitation of the jurisdiction of the Court of Justice of the European Union </a:t>
            </a:r>
            <a:r>
              <a:rPr lang="en-US" sz="2200" b="1" i="1" dirty="0">
                <a:solidFill>
                  <a:srgbClr val="000000"/>
                </a:solidFill>
                <a:latin typeface="Times New Roman" panose="02020603050405020304" pitchFamily="18" charset="0"/>
                <a:cs typeface="Times New Roman" panose="02020603050405020304" pitchFamily="18" charset="0"/>
              </a:rPr>
              <a:t>can be reconciled both with Article 47 of the Charter and with Articles 6 and 13 ECHR</a:t>
            </a:r>
            <a:r>
              <a:rPr lang="en-US" sz="2200" i="1" dirty="0">
                <a:solidFill>
                  <a:srgbClr val="000000"/>
                </a:solidFill>
                <a:latin typeface="Times New Roman" panose="02020603050405020304" pitchFamily="18" charset="0"/>
                <a:cs typeface="Times New Roman" panose="02020603050405020304" pitchFamily="18" charset="0"/>
              </a:rPr>
              <a:t>. </a:t>
            </a:r>
            <a:r>
              <a:rPr lang="en-US" sz="2200" b="1" i="1" dirty="0">
                <a:solidFill>
                  <a:srgbClr val="00B050"/>
                </a:solidFill>
                <a:latin typeface="Times New Roman" panose="02020603050405020304" pitchFamily="18" charset="0"/>
                <a:cs typeface="Times New Roman" panose="02020603050405020304" pitchFamily="18" charset="0"/>
              </a:rPr>
              <a:t>[need for consistent, systemic interpretation]</a:t>
            </a:r>
          </a:p>
        </p:txBody>
      </p:sp>
    </p:spTree>
    <p:extLst>
      <p:ext uri="{BB962C8B-B14F-4D97-AF65-F5344CB8AC3E}">
        <p14:creationId xmlns:p14="http://schemas.microsoft.com/office/powerpoint/2010/main" val="1783821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D51B8-9B34-B80E-6759-7537176721ED}"/>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6886269D-5634-F3CF-DC84-083C8E336FA8}"/>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A20843BC-CFD7-4B0A-1DD3-676F3D26A0B3}"/>
              </a:ext>
            </a:extLst>
          </p:cNvPr>
          <p:cNvSpPr>
            <a:spLocks noGrp="1" noChangeArrowheads="1"/>
          </p:cNvSpPr>
          <p:nvPr>
            <p:ph type="body" idx="1"/>
          </p:nvPr>
        </p:nvSpPr>
        <p:spPr>
          <a:xfrm>
            <a:off x="102357" y="1353015"/>
            <a:ext cx="8973403" cy="5504985"/>
          </a:xfrm>
          <a:ln>
            <a:noFill/>
          </a:ln>
        </p:spPr>
        <p:txBody>
          <a:bodyPr/>
          <a:lstStyle/>
          <a:p>
            <a:pPr marL="0" indent="0" algn="just">
              <a:lnSpc>
                <a:spcPct val="150000"/>
              </a:lnSpc>
              <a:spcBef>
                <a:spcPts val="0"/>
              </a:spcBef>
              <a:buNone/>
            </a:pPr>
            <a:r>
              <a:rPr lang="en-US" sz="2200" b="1" i="1" dirty="0">
                <a:solidFill>
                  <a:srgbClr val="000000"/>
                </a:solidFill>
                <a:latin typeface="Times New Roman" panose="02020603050405020304" pitchFamily="18" charset="0"/>
                <a:cs typeface="Times New Roman" panose="02020603050405020304" pitchFamily="18" charset="0"/>
              </a:rPr>
              <a:t>71. </a:t>
            </a:r>
            <a:r>
              <a:rPr lang="en-US" sz="2200" i="1" dirty="0">
                <a:solidFill>
                  <a:srgbClr val="000000"/>
                </a:solidFill>
                <a:latin typeface="Times New Roman" panose="02020603050405020304" pitchFamily="18" charset="0"/>
                <a:cs typeface="Times New Roman" panose="02020603050405020304" pitchFamily="18" charset="0"/>
              </a:rPr>
              <a:t>Article 47 CFR </a:t>
            </a:r>
            <a:r>
              <a:rPr lang="en-US" sz="2200" b="1" i="1" dirty="0">
                <a:solidFill>
                  <a:srgbClr val="000000"/>
                </a:solidFill>
                <a:latin typeface="Times New Roman" panose="02020603050405020304" pitchFamily="18" charset="0"/>
                <a:cs typeface="Times New Roman" panose="02020603050405020304" pitchFamily="18" charset="0"/>
              </a:rPr>
              <a:t>cannot confer jurisdiction on the Court, where the Treaties exclude it</a:t>
            </a:r>
            <a:r>
              <a:rPr lang="en-US" sz="2200" i="1" dirty="0">
                <a:solidFill>
                  <a:srgbClr val="000000"/>
                </a:solidFill>
                <a:latin typeface="Times New Roman" panose="02020603050405020304" pitchFamily="18" charset="0"/>
                <a:cs typeface="Times New Roman" panose="02020603050405020304" pitchFamily="18" charset="0"/>
              </a:rPr>
              <a:t>. Nor is that article intended to change the system of judicial review laid down by the Treaties, and particularly the rules relating to the admissibility of direct actions brought before the CJEU, as is apparent also from the </a:t>
            </a:r>
            <a:r>
              <a:rPr lang="en-US" sz="2200" b="1" i="1" dirty="0">
                <a:solidFill>
                  <a:srgbClr val="000000"/>
                </a:solidFill>
                <a:latin typeface="Times New Roman" panose="02020603050405020304" pitchFamily="18" charset="0"/>
                <a:cs typeface="Times New Roman" panose="02020603050405020304" pitchFamily="18" charset="0"/>
              </a:rPr>
              <a:t>Explanation on Article 47 CFR</a:t>
            </a:r>
            <a:r>
              <a:rPr lang="en-US" sz="2200" i="1" dirty="0">
                <a:solidFill>
                  <a:srgbClr val="000000"/>
                </a:solidFill>
                <a:latin typeface="Times New Roman" panose="02020603050405020304" pitchFamily="18" charset="0"/>
                <a:cs typeface="Times New Roman" panose="02020603050405020304" pitchFamily="18" charset="0"/>
              </a:rPr>
              <a:t>, which must be </a:t>
            </a:r>
            <a:r>
              <a:rPr lang="en-US" sz="2200" b="1" i="1" dirty="0">
                <a:solidFill>
                  <a:srgbClr val="000000"/>
                </a:solidFill>
                <a:latin typeface="Times New Roman" panose="02020603050405020304" pitchFamily="18" charset="0"/>
                <a:cs typeface="Times New Roman" panose="02020603050405020304" pitchFamily="18" charset="0"/>
              </a:rPr>
              <a:t>taken into consideration for the interpretation of that Article 47.</a:t>
            </a:r>
          </a:p>
          <a:p>
            <a:pPr marL="0" indent="0" algn="just">
              <a:lnSpc>
                <a:spcPct val="150000"/>
              </a:lnSpc>
              <a:spcBef>
                <a:spcPts val="0"/>
              </a:spcBef>
              <a:buNone/>
            </a:pPr>
            <a:endParaRPr lang="en-US" sz="2200" b="1"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200" b="1" i="1" dirty="0">
                <a:solidFill>
                  <a:srgbClr val="000000"/>
                </a:solidFill>
                <a:latin typeface="Times New Roman" panose="02020603050405020304" pitchFamily="18" charset="0"/>
                <a:cs typeface="Times New Roman" panose="02020603050405020304" pitchFamily="18" charset="0"/>
              </a:rPr>
              <a:t>Explanation: </a:t>
            </a:r>
            <a:r>
              <a:rPr lang="en-US" sz="2200" i="1" dirty="0">
                <a:solidFill>
                  <a:srgbClr val="000000"/>
                </a:solidFill>
                <a:latin typeface="Times New Roman" panose="02020603050405020304" pitchFamily="18" charset="0"/>
                <a:cs typeface="Times New Roman" panose="02020603050405020304" pitchFamily="18" charset="0"/>
              </a:rPr>
              <a:t>“[…] The inclusion of this precedent in the Charter has not been intended to change the system of judicial review laid down by the Treaties, and particularly the rules relating to admissibility for direct actions before the Court of Justice of the European Union. […]”</a:t>
            </a:r>
            <a:endParaRPr lang="en-US" sz="22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0218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762AA-A602-4081-ECE9-1A00FE0651A0}"/>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D5126A1C-6E12-6C0F-593F-6C0B70E2819C}"/>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524F519E-F79E-81C3-726E-DE821EE16ACD}"/>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300" b="1" i="1" dirty="0">
                <a:solidFill>
                  <a:srgbClr val="000000"/>
                </a:solidFill>
                <a:latin typeface="Times New Roman" panose="02020603050405020304" pitchFamily="18" charset="0"/>
                <a:cs typeface="Times New Roman" panose="02020603050405020304" pitchFamily="18" charset="0"/>
              </a:rPr>
              <a:t>72. T</a:t>
            </a:r>
            <a:r>
              <a:rPr lang="en-US" sz="2300" i="1" dirty="0">
                <a:solidFill>
                  <a:srgbClr val="000000"/>
                </a:solidFill>
                <a:latin typeface="Times New Roman" panose="02020603050405020304" pitchFamily="18" charset="0"/>
                <a:cs typeface="Times New Roman" panose="02020603050405020304" pitchFamily="18" charset="0"/>
              </a:rPr>
              <a:t>he </a:t>
            </a:r>
            <a:r>
              <a:rPr lang="en-US" sz="2300" b="1" i="1" dirty="0">
                <a:solidFill>
                  <a:srgbClr val="000000"/>
                </a:solidFill>
                <a:latin typeface="Times New Roman" panose="02020603050405020304" pitchFamily="18" charset="0"/>
                <a:cs typeface="Times New Roman" panose="02020603050405020304" pitchFamily="18" charset="0"/>
              </a:rPr>
              <a:t>principles of conferral and of institutional balance </a:t>
            </a:r>
            <a:r>
              <a:rPr lang="en-US" sz="2300" i="1" dirty="0">
                <a:solidFill>
                  <a:srgbClr val="000000"/>
                </a:solidFill>
                <a:latin typeface="Times New Roman" panose="02020603050405020304" pitchFamily="18" charset="0"/>
                <a:cs typeface="Times New Roman" panose="02020603050405020304" pitchFamily="18" charset="0"/>
              </a:rPr>
              <a:t>also apply in the area of the CFSP. Indeed, in accordance with Article 5(1) and (2) TEU, ‘the limits of Union competences are governed by the </a:t>
            </a:r>
            <a:r>
              <a:rPr lang="en-US" sz="2300" b="1" i="1" dirty="0">
                <a:solidFill>
                  <a:srgbClr val="000000"/>
                </a:solidFill>
                <a:latin typeface="Times New Roman" panose="02020603050405020304" pitchFamily="18" charset="0"/>
                <a:cs typeface="Times New Roman" panose="02020603050405020304" pitchFamily="18" charset="0"/>
              </a:rPr>
              <a:t>principle of conferral</a:t>
            </a:r>
            <a:r>
              <a:rPr lang="en-US" sz="2300" i="1" dirty="0">
                <a:solidFill>
                  <a:srgbClr val="000000"/>
                </a:solidFill>
                <a:latin typeface="Times New Roman" panose="02020603050405020304" pitchFamily="18" charset="0"/>
                <a:cs typeface="Times New Roman" panose="02020603050405020304" pitchFamily="18" charset="0"/>
              </a:rPr>
              <a:t>’, that principle meaning that ‘competences not conferred upon the Union in the Treaties remain with the Member States’. Moreover, Article 13(2) TEU provides that ‘each institution shall act within the limits of the powers conferred on it in the Treaties’, a principle which requires that each of the institutions must exercise its powers with due regard for the powers of the other institutions. </a:t>
            </a:r>
            <a:r>
              <a:rPr lang="en-US" sz="2300" b="1" i="1" dirty="0">
                <a:solidFill>
                  <a:srgbClr val="00B050"/>
                </a:solidFill>
                <a:latin typeface="Times New Roman" panose="02020603050405020304" pitchFamily="18" charset="0"/>
                <a:cs typeface="Times New Roman" panose="02020603050405020304" pitchFamily="18" charset="0"/>
              </a:rPr>
              <a:t>[introduction of above principles in CFSP]</a:t>
            </a:r>
          </a:p>
        </p:txBody>
      </p:sp>
    </p:spTree>
    <p:extLst>
      <p:ext uri="{BB962C8B-B14F-4D97-AF65-F5344CB8AC3E}">
        <p14:creationId xmlns:p14="http://schemas.microsoft.com/office/powerpoint/2010/main" val="1627051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DDEA7-880E-786D-AB57-7AF58BB554F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81BEC00B-CFC5-A219-DEBE-47DA143E3EE2}"/>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altLang="el-GR" sz="4800" u="sng" dirty="0">
                <a:latin typeface="Times New Roman" panose="02020603050405020304" pitchFamily="18" charset="0"/>
                <a:cs typeface="Times New Roman" panose="02020603050405020304" pitchFamily="18" charset="0"/>
              </a:rPr>
              <a:t>Main Treaty Provisions</a:t>
            </a:r>
          </a:p>
        </p:txBody>
      </p:sp>
      <p:sp>
        <p:nvSpPr>
          <p:cNvPr id="17411" name="Rectangle 3">
            <a:extLst>
              <a:ext uri="{FF2B5EF4-FFF2-40B4-BE49-F238E27FC236}">
                <a16:creationId xmlns:a16="http://schemas.microsoft.com/office/drawing/2014/main" id="{E34DE930-663B-AD53-7526-D2F2931059EB}"/>
              </a:ext>
            </a:extLst>
          </p:cNvPr>
          <p:cNvSpPr>
            <a:spLocks noGrp="1" noChangeArrowheads="1"/>
          </p:cNvSpPr>
          <p:nvPr>
            <p:ph type="body" idx="1"/>
          </p:nvPr>
        </p:nvSpPr>
        <p:spPr>
          <a:xfrm>
            <a:off x="102357" y="1376738"/>
            <a:ext cx="8973403" cy="5433496"/>
          </a:xfrm>
          <a:ln>
            <a:noFill/>
          </a:ln>
        </p:spPr>
        <p:txBody>
          <a:bodyPr/>
          <a:lstStyle/>
          <a:p>
            <a:pPr marL="0" indent="0" algn="ctr">
              <a:lnSpc>
                <a:spcPct val="150000"/>
              </a:lnSpc>
              <a:spcBef>
                <a:spcPts val="0"/>
              </a:spcBef>
              <a:buNone/>
            </a:pPr>
            <a:endParaRPr lang="en-US" sz="2500" b="1" u="sng" dirty="0">
              <a:solidFill>
                <a:srgbClr val="000000"/>
              </a:solidFill>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US" sz="2500" b="1" u="sng" dirty="0">
                <a:solidFill>
                  <a:srgbClr val="000000"/>
                </a:solidFill>
                <a:latin typeface="Times New Roman" panose="02020603050405020304" pitchFamily="18" charset="0"/>
                <a:cs typeface="Times New Roman" panose="02020603050405020304" pitchFamily="18" charset="0"/>
              </a:rPr>
              <a:t>Article 24 TEU</a:t>
            </a:r>
          </a:p>
          <a:p>
            <a:pPr marL="0" indent="0" algn="just">
              <a:lnSpc>
                <a:spcPct val="150000"/>
              </a:lnSpc>
              <a:spcBef>
                <a:spcPts val="0"/>
              </a:spcBef>
              <a:buNone/>
            </a:pPr>
            <a:r>
              <a:rPr lang="en-US" sz="2500" b="1" i="1" dirty="0">
                <a:solidFill>
                  <a:srgbClr val="000000"/>
                </a:solidFill>
                <a:latin typeface="Times New Roman" panose="02020603050405020304" pitchFamily="18" charset="0"/>
                <a:cs typeface="Times New Roman" panose="02020603050405020304" pitchFamily="18" charset="0"/>
              </a:rPr>
              <a:t>1. </a:t>
            </a:r>
            <a:r>
              <a:rPr lang="en-US" sz="2500" i="1" dirty="0">
                <a:solidFill>
                  <a:srgbClr val="000000"/>
                </a:solidFill>
                <a:latin typeface="Times New Roman" panose="02020603050405020304" pitchFamily="18" charset="0"/>
                <a:cs typeface="Times New Roman" panose="02020603050405020304" pitchFamily="18" charset="0"/>
              </a:rPr>
              <a:t>The common foreign and security policy is subject to </a:t>
            </a:r>
            <a:r>
              <a:rPr lang="en-US" sz="2500" b="1" i="1" dirty="0">
                <a:solidFill>
                  <a:srgbClr val="000000"/>
                </a:solidFill>
                <a:latin typeface="Times New Roman" panose="02020603050405020304" pitchFamily="18" charset="0"/>
                <a:cs typeface="Times New Roman" panose="02020603050405020304" pitchFamily="18" charset="0"/>
              </a:rPr>
              <a:t>specific rules </a:t>
            </a:r>
            <a:r>
              <a:rPr lang="en-US" sz="2500" i="1" dirty="0">
                <a:solidFill>
                  <a:srgbClr val="000000"/>
                </a:solidFill>
                <a:latin typeface="Times New Roman" panose="02020603050405020304" pitchFamily="18" charset="0"/>
                <a:cs typeface="Times New Roman" panose="02020603050405020304" pitchFamily="18" charset="0"/>
              </a:rPr>
              <a:t>and procedures.</a:t>
            </a:r>
          </a:p>
          <a:p>
            <a:pPr marL="0" indent="0" algn="just">
              <a:lnSpc>
                <a:spcPct val="150000"/>
              </a:lnSpc>
              <a:spcBef>
                <a:spcPts val="0"/>
              </a:spcBef>
              <a:buNone/>
            </a:pPr>
            <a:r>
              <a:rPr lang="en-US" sz="2500" i="1" dirty="0">
                <a:solidFill>
                  <a:srgbClr val="000000"/>
                </a:solidFill>
                <a:latin typeface="Times New Roman" panose="02020603050405020304" pitchFamily="18" charset="0"/>
                <a:cs typeface="Times New Roman" panose="02020603050405020304" pitchFamily="18" charset="0"/>
              </a:rPr>
              <a:t>[…] the CJEU shall not have jurisdiction </a:t>
            </a:r>
            <a:r>
              <a:rPr lang="en-US" sz="2500" b="1" i="1" dirty="0">
                <a:solidFill>
                  <a:srgbClr val="000000"/>
                </a:solidFill>
                <a:latin typeface="Times New Roman" panose="02020603050405020304" pitchFamily="18" charset="0"/>
                <a:cs typeface="Times New Roman" panose="02020603050405020304" pitchFamily="18" charset="0"/>
              </a:rPr>
              <a:t>with respect to these provisions</a:t>
            </a:r>
            <a:r>
              <a:rPr lang="en-US" sz="2500" i="1" dirty="0">
                <a:solidFill>
                  <a:srgbClr val="000000"/>
                </a:solidFill>
                <a:latin typeface="Times New Roman" panose="02020603050405020304" pitchFamily="18" charset="0"/>
                <a:cs typeface="Times New Roman" panose="02020603050405020304" pitchFamily="18" charset="0"/>
              </a:rPr>
              <a:t>, with the exception of its jurisdiction to monitor </a:t>
            </a:r>
            <a:r>
              <a:rPr lang="en-US" sz="2500" b="1" i="1" dirty="0">
                <a:solidFill>
                  <a:srgbClr val="000000"/>
                </a:solidFill>
                <a:latin typeface="Times New Roman" panose="02020603050405020304" pitchFamily="18" charset="0"/>
                <a:cs typeface="Times New Roman" panose="02020603050405020304" pitchFamily="18" charset="0"/>
              </a:rPr>
              <a:t>compliance with Article 40 TEU </a:t>
            </a:r>
            <a:r>
              <a:rPr lang="en-US" sz="2500" i="1" dirty="0">
                <a:solidFill>
                  <a:srgbClr val="000000"/>
                </a:solidFill>
                <a:latin typeface="Times New Roman" panose="02020603050405020304" pitchFamily="18" charset="0"/>
                <a:cs typeface="Times New Roman" panose="02020603050405020304" pitchFamily="18" charset="0"/>
              </a:rPr>
              <a:t>and to </a:t>
            </a:r>
            <a:r>
              <a:rPr lang="en-US" sz="2500" b="1" i="1" dirty="0">
                <a:solidFill>
                  <a:srgbClr val="000000"/>
                </a:solidFill>
                <a:latin typeface="Times New Roman" panose="02020603050405020304" pitchFamily="18" charset="0"/>
                <a:cs typeface="Times New Roman" panose="02020603050405020304" pitchFamily="18" charset="0"/>
              </a:rPr>
              <a:t>review the legality of certain decisions </a:t>
            </a:r>
            <a:r>
              <a:rPr lang="en-US" sz="2500" i="1" dirty="0">
                <a:solidFill>
                  <a:srgbClr val="000000"/>
                </a:solidFill>
                <a:latin typeface="Times New Roman" panose="02020603050405020304" pitchFamily="18" charset="0"/>
                <a:cs typeface="Times New Roman" panose="02020603050405020304" pitchFamily="18" charset="0"/>
              </a:rPr>
              <a:t>as provided for by the second paragraph of Article </a:t>
            </a:r>
            <a:r>
              <a:rPr lang="en-US" sz="2500" b="1" i="1" dirty="0">
                <a:solidFill>
                  <a:srgbClr val="000000"/>
                </a:solidFill>
                <a:latin typeface="Times New Roman" panose="02020603050405020304" pitchFamily="18" charset="0"/>
                <a:cs typeface="Times New Roman" panose="02020603050405020304" pitchFamily="18" charset="0"/>
              </a:rPr>
              <a:t>275 TFEU</a:t>
            </a:r>
            <a:r>
              <a:rPr lang="en-US" sz="2500" i="1" dirty="0">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5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5256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D8C09-39BB-BF7E-1748-329B34BA56B4}"/>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44883DE2-090F-5BC0-4181-11F04E299D82}"/>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EC791212-52AF-031F-DEBD-BF21AB0FAFD0}"/>
              </a:ext>
            </a:extLst>
          </p:cNvPr>
          <p:cNvSpPr>
            <a:spLocks noGrp="1" noChangeArrowheads="1"/>
          </p:cNvSpPr>
          <p:nvPr>
            <p:ph type="body" idx="1"/>
          </p:nvPr>
        </p:nvSpPr>
        <p:spPr>
          <a:xfrm>
            <a:off x="102357" y="1376738"/>
            <a:ext cx="8973403" cy="5433496"/>
          </a:xfrm>
          <a:ln>
            <a:noFill/>
          </a:ln>
        </p:spPr>
        <p:txBody>
          <a:bodyPr/>
          <a:lstStyle/>
          <a:p>
            <a:pPr marL="0" indent="0" algn="just">
              <a:lnSpc>
                <a:spcPct val="150000"/>
              </a:lnSpc>
              <a:spcBef>
                <a:spcPts val="0"/>
              </a:spcBef>
              <a:buNone/>
            </a:pPr>
            <a:r>
              <a:rPr lang="en-US" sz="2100" b="1" i="1" dirty="0">
                <a:solidFill>
                  <a:srgbClr val="000000"/>
                </a:solidFill>
                <a:latin typeface="Times New Roman" panose="02020603050405020304" pitchFamily="18" charset="0"/>
                <a:cs typeface="Times New Roman" panose="02020603050405020304" pitchFamily="18" charset="0"/>
              </a:rPr>
              <a:t>73. </a:t>
            </a:r>
            <a:r>
              <a:rPr lang="en-US" sz="2100" i="1" dirty="0">
                <a:solidFill>
                  <a:srgbClr val="000000"/>
                </a:solidFill>
                <a:latin typeface="Times New Roman" panose="02020603050405020304" pitchFamily="18" charset="0"/>
                <a:cs typeface="Times New Roman" panose="02020603050405020304" pitchFamily="18" charset="0"/>
              </a:rPr>
              <a:t>Accordingly, the claim that the acts or omissions of an EU institution in the CFSP field infringe that individual’s fundamental rights </a:t>
            </a:r>
            <a:r>
              <a:rPr lang="en-US" sz="2100" b="1" i="1" dirty="0">
                <a:solidFill>
                  <a:srgbClr val="000000"/>
                </a:solidFill>
                <a:latin typeface="Times New Roman" panose="02020603050405020304" pitchFamily="18" charset="0"/>
                <a:cs typeface="Times New Roman" panose="02020603050405020304" pitchFamily="18" charset="0"/>
              </a:rPr>
              <a:t>is not in itself sufficient </a:t>
            </a:r>
            <a:r>
              <a:rPr lang="en-US" sz="2100" i="1" dirty="0">
                <a:solidFill>
                  <a:srgbClr val="000000"/>
                </a:solidFill>
                <a:latin typeface="Times New Roman" panose="02020603050405020304" pitchFamily="18" charset="0"/>
                <a:cs typeface="Times New Roman" panose="02020603050405020304" pitchFamily="18" charset="0"/>
              </a:rPr>
              <a:t>for the CJEU to declare that it has jurisdiction to hear and determine that action; otherwise, Articles 24(1) TEU and 275 TFEU </a:t>
            </a:r>
            <a:r>
              <a:rPr lang="en-US" sz="2100" b="1" i="1" dirty="0">
                <a:solidFill>
                  <a:srgbClr val="000000"/>
                </a:solidFill>
                <a:latin typeface="Times New Roman" panose="02020603050405020304" pitchFamily="18" charset="0"/>
                <a:cs typeface="Times New Roman" panose="02020603050405020304" pitchFamily="18" charset="0"/>
              </a:rPr>
              <a:t>would be deprived of their effectiveness</a:t>
            </a:r>
            <a:r>
              <a:rPr lang="en-US" sz="2100" i="1" dirty="0">
                <a:solidFill>
                  <a:srgbClr val="000000"/>
                </a:solidFill>
                <a:latin typeface="Times New Roman" panose="02020603050405020304" pitchFamily="18" charset="0"/>
                <a:cs typeface="Times New Roman" panose="02020603050405020304" pitchFamily="18" charset="0"/>
              </a:rPr>
              <a:t> in part and </a:t>
            </a:r>
            <a:r>
              <a:rPr lang="en-US" sz="2100" b="1" i="1" dirty="0">
                <a:solidFill>
                  <a:srgbClr val="000000"/>
                </a:solidFill>
                <a:latin typeface="Times New Roman" panose="02020603050405020304" pitchFamily="18" charset="0"/>
                <a:cs typeface="Times New Roman" panose="02020603050405020304" pitchFamily="18" charset="0"/>
              </a:rPr>
              <a:t>the principles of conferral and of institutional balance infringed</a:t>
            </a:r>
            <a:r>
              <a:rPr lang="en-US" sz="2100" i="1" dirty="0">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endParaRPr lang="en-US" sz="21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100" b="1" i="1" dirty="0">
                <a:solidFill>
                  <a:srgbClr val="000000"/>
                </a:solidFill>
                <a:latin typeface="Times New Roman" panose="02020603050405020304" pitchFamily="18" charset="0"/>
                <a:cs typeface="Times New Roman" panose="02020603050405020304" pitchFamily="18" charset="0"/>
              </a:rPr>
              <a:t>77.</a:t>
            </a:r>
            <a:r>
              <a:rPr lang="en-US" sz="2100" i="1" dirty="0">
                <a:solidFill>
                  <a:srgbClr val="000000"/>
                </a:solidFill>
                <a:latin typeface="Times New Roman" panose="02020603050405020304" pitchFamily="18" charset="0"/>
                <a:cs typeface="Times New Roman" panose="02020603050405020304" pitchFamily="18" charset="0"/>
              </a:rPr>
              <a:t> Moreover, the Court must ensure that the interpretation which it gives to Article 47 CFR, which corresponds to Articles 6(1) and 13 ECHR, </a:t>
            </a:r>
            <a:r>
              <a:rPr lang="en-US" sz="2100" b="1" i="1" dirty="0">
                <a:solidFill>
                  <a:srgbClr val="000000"/>
                </a:solidFill>
                <a:latin typeface="Times New Roman" panose="02020603050405020304" pitchFamily="18" charset="0"/>
                <a:cs typeface="Times New Roman" panose="02020603050405020304" pitchFamily="18" charset="0"/>
              </a:rPr>
              <a:t>safeguards a level of protection which does not fall below </a:t>
            </a:r>
            <a:r>
              <a:rPr lang="en-US" sz="2100" i="1" dirty="0">
                <a:solidFill>
                  <a:srgbClr val="000000"/>
                </a:solidFill>
                <a:latin typeface="Times New Roman" panose="02020603050405020304" pitchFamily="18" charset="0"/>
                <a:cs typeface="Times New Roman" panose="02020603050405020304" pitchFamily="18" charset="0"/>
              </a:rPr>
              <a:t>the level of protection established in those provisions of the ECHR, as interpreted by the ECtHR. </a:t>
            </a:r>
            <a:endParaRPr lang="en-US" sz="21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031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03BA4-614B-107D-890F-E10E5E0A1862}"/>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F51567DB-EF2C-3537-A3A9-CAEBD10DD063}"/>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CE2B0675-05B4-6A9F-3383-DF5D2A083DC5}"/>
              </a:ext>
            </a:extLst>
          </p:cNvPr>
          <p:cNvSpPr>
            <a:spLocks noGrp="1" noChangeArrowheads="1"/>
          </p:cNvSpPr>
          <p:nvPr>
            <p:ph type="body" idx="1"/>
          </p:nvPr>
        </p:nvSpPr>
        <p:spPr>
          <a:xfrm>
            <a:off x="102357" y="1376738"/>
            <a:ext cx="8969724" cy="5433496"/>
          </a:xfrm>
          <a:ln>
            <a:noFill/>
          </a:ln>
        </p:spPr>
        <p:txBody>
          <a:bodyPr/>
          <a:lstStyle/>
          <a:p>
            <a:pPr marL="0" indent="0" algn="just">
              <a:lnSpc>
                <a:spcPct val="150000"/>
              </a:lnSpc>
              <a:spcBef>
                <a:spcPts val="0"/>
              </a:spcBef>
              <a:buNone/>
            </a:pPr>
            <a:r>
              <a:rPr lang="en-US" sz="2400" b="1" i="1" dirty="0">
                <a:solidFill>
                  <a:srgbClr val="000000"/>
                </a:solidFill>
                <a:latin typeface="Times New Roman" panose="02020603050405020304" pitchFamily="18" charset="0"/>
                <a:cs typeface="Times New Roman" panose="02020603050405020304" pitchFamily="18" charset="0"/>
              </a:rPr>
              <a:t>78. </a:t>
            </a:r>
            <a:r>
              <a:rPr lang="en-US" sz="2400" i="1" dirty="0">
                <a:solidFill>
                  <a:srgbClr val="000000"/>
                </a:solidFill>
                <a:latin typeface="Times New Roman" panose="02020603050405020304" pitchFamily="18" charset="0"/>
                <a:cs typeface="Times New Roman" panose="02020603050405020304" pitchFamily="18" charset="0"/>
              </a:rPr>
              <a:t>On the one hand, under Articles 6(1) ECHR and 13 ECHR those rights are </a:t>
            </a:r>
            <a:r>
              <a:rPr lang="en-US" sz="2400" b="1" i="1" dirty="0">
                <a:solidFill>
                  <a:srgbClr val="000000"/>
                </a:solidFill>
                <a:latin typeface="Times New Roman" panose="02020603050405020304" pitchFamily="18" charset="0"/>
                <a:cs typeface="Times New Roman" panose="02020603050405020304" pitchFamily="18" charset="0"/>
              </a:rPr>
              <a:t>not absolute </a:t>
            </a:r>
            <a:r>
              <a:rPr lang="en-US" sz="2400" i="1" dirty="0">
                <a:solidFill>
                  <a:srgbClr val="000000"/>
                </a:solidFill>
                <a:latin typeface="Times New Roman" panose="02020603050405020304" pitchFamily="18" charset="0"/>
                <a:cs typeface="Times New Roman" panose="02020603050405020304" pitchFamily="18" charset="0"/>
              </a:rPr>
              <a:t>and may be subject to legitimate restriction.</a:t>
            </a:r>
          </a:p>
          <a:p>
            <a:pPr marL="0" indent="0" algn="just">
              <a:lnSpc>
                <a:spcPct val="150000"/>
              </a:lnSpc>
              <a:spcBef>
                <a:spcPts val="0"/>
              </a:spcBef>
              <a:buNone/>
            </a:pPr>
            <a:endParaRPr lang="en-US" sz="24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400" b="1" i="1" dirty="0">
                <a:solidFill>
                  <a:srgbClr val="000000"/>
                </a:solidFill>
                <a:latin typeface="Times New Roman" panose="02020603050405020304" pitchFamily="18" charset="0"/>
                <a:cs typeface="Times New Roman" panose="02020603050405020304" pitchFamily="18" charset="0"/>
              </a:rPr>
              <a:t>80. </a:t>
            </a:r>
            <a:r>
              <a:rPr lang="en-US" sz="2400" i="1" dirty="0">
                <a:solidFill>
                  <a:srgbClr val="000000"/>
                </a:solidFill>
                <a:latin typeface="Times New Roman" panose="02020603050405020304" pitchFamily="18" charset="0"/>
                <a:cs typeface="Times New Roman" panose="02020603050405020304" pitchFamily="18" charset="0"/>
              </a:rPr>
              <a:t>The context in which an alleged violation – or category of violations – occurs </a:t>
            </a:r>
            <a:r>
              <a:rPr lang="en-US" sz="2400" b="1" i="1" dirty="0">
                <a:solidFill>
                  <a:srgbClr val="000000"/>
                </a:solidFill>
                <a:latin typeface="Times New Roman" panose="02020603050405020304" pitchFamily="18" charset="0"/>
                <a:cs typeface="Times New Roman" panose="02020603050405020304" pitchFamily="18" charset="0"/>
              </a:rPr>
              <a:t>is capable of justifying a limitation on the conceivable remedy</a:t>
            </a:r>
            <a:r>
              <a:rPr lang="en-US" sz="2400" i="1" dirty="0">
                <a:solidFill>
                  <a:srgbClr val="000000"/>
                </a:solidFill>
                <a:latin typeface="Times New Roman" panose="02020603050405020304" pitchFamily="18" charset="0"/>
                <a:cs typeface="Times New Roman" panose="02020603050405020304" pitchFamily="18" charset="0"/>
              </a:rPr>
              <a:t>. Moreover, it follows from the case-law of the ECtHR that Article 6(1) ECHR is a lex </a:t>
            </a:r>
            <a:r>
              <a:rPr lang="en-US" sz="2400" i="1" dirty="0" err="1">
                <a:solidFill>
                  <a:srgbClr val="000000"/>
                </a:solidFill>
                <a:latin typeface="Times New Roman" panose="02020603050405020304" pitchFamily="18" charset="0"/>
                <a:cs typeface="Times New Roman" panose="02020603050405020304" pitchFamily="18" charset="0"/>
              </a:rPr>
              <a:t>specialis</a:t>
            </a:r>
            <a:r>
              <a:rPr lang="en-US" sz="2400" i="1" dirty="0">
                <a:solidFill>
                  <a:srgbClr val="000000"/>
                </a:solidFill>
                <a:latin typeface="Times New Roman" panose="02020603050405020304" pitchFamily="18" charset="0"/>
                <a:cs typeface="Times New Roman" panose="02020603050405020304" pitchFamily="18" charset="0"/>
              </a:rPr>
              <a:t> in relation to Article 13 ECHR, with the result that the latter article cannot call into question the power of States to </a:t>
            </a:r>
            <a:r>
              <a:rPr lang="en-US" sz="2400" b="1" i="1" dirty="0">
                <a:solidFill>
                  <a:srgbClr val="000000"/>
                </a:solidFill>
                <a:latin typeface="Times New Roman" panose="02020603050405020304" pitchFamily="18" charset="0"/>
                <a:cs typeface="Times New Roman" panose="02020603050405020304" pitchFamily="18" charset="0"/>
              </a:rPr>
              <a:t>justify legitimate limitations </a:t>
            </a:r>
            <a:r>
              <a:rPr lang="en-US" sz="2400" i="1" dirty="0">
                <a:solidFill>
                  <a:srgbClr val="000000"/>
                </a:solidFill>
                <a:latin typeface="Times New Roman" panose="02020603050405020304" pitchFamily="18" charset="0"/>
                <a:cs typeface="Times New Roman" panose="02020603050405020304" pitchFamily="18" charset="0"/>
              </a:rPr>
              <a:t>of the right enshrined in Article 6(1).</a:t>
            </a:r>
          </a:p>
          <a:p>
            <a:pPr marL="0" indent="0" algn="just">
              <a:lnSpc>
                <a:spcPct val="150000"/>
              </a:lnSpc>
              <a:spcBef>
                <a:spcPts val="0"/>
              </a:spcBef>
              <a:buNone/>
            </a:pPr>
            <a:endParaRPr lang="en-US" sz="24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1760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AA7FD-E3F1-8359-A739-B0F2A109E3C3}"/>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FACD812D-F7DE-4E94-6ED0-69169798B270}"/>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FEE88ECB-2E2A-5FA3-A3DD-13A31F33448F}"/>
              </a:ext>
            </a:extLst>
          </p:cNvPr>
          <p:cNvSpPr>
            <a:spLocks noGrp="1" noChangeArrowheads="1"/>
          </p:cNvSpPr>
          <p:nvPr>
            <p:ph type="body" idx="1"/>
          </p:nvPr>
        </p:nvSpPr>
        <p:spPr>
          <a:xfrm>
            <a:off x="102357" y="1376738"/>
            <a:ext cx="8969724" cy="5433496"/>
          </a:xfrm>
          <a:ln>
            <a:noFill/>
          </a:ln>
        </p:spPr>
        <p:txBody>
          <a:bodyPr/>
          <a:lstStyle/>
          <a:p>
            <a:pPr marL="0" indent="0" algn="just">
              <a:lnSpc>
                <a:spcPct val="150000"/>
              </a:lnSpc>
              <a:spcBef>
                <a:spcPts val="0"/>
              </a:spcBef>
              <a:buNone/>
            </a:pPr>
            <a:r>
              <a:rPr lang="en-US" sz="2400" b="1" i="1" dirty="0">
                <a:solidFill>
                  <a:srgbClr val="000000"/>
                </a:solidFill>
                <a:latin typeface="Times New Roman" panose="02020603050405020304" pitchFamily="18" charset="0"/>
                <a:cs typeface="Times New Roman" panose="02020603050405020304" pitchFamily="18" charset="0"/>
              </a:rPr>
              <a:t>118. </a:t>
            </a:r>
            <a:r>
              <a:rPr lang="en-US" sz="2400" i="1" dirty="0">
                <a:solidFill>
                  <a:srgbClr val="000000"/>
                </a:solidFill>
                <a:latin typeface="Times New Roman" panose="02020603050405020304" pitchFamily="18" charset="0"/>
                <a:cs typeface="Times New Roman" panose="02020603050405020304" pitchFamily="18" charset="0"/>
              </a:rPr>
              <a:t>The Court of Justice of the European Union does not have jurisdiction to assess the legality of, or interpret, </a:t>
            </a:r>
            <a:r>
              <a:rPr lang="en-US" sz="2400" b="1" i="1" dirty="0">
                <a:solidFill>
                  <a:srgbClr val="000000"/>
                </a:solidFill>
                <a:latin typeface="Times New Roman" panose="02020603050405020304" pitchFamily="18" charset="0"/>
                <a:cs typeface="Times New Roman" panose="02020603050405020304" pitchFamily="18" charset="0"/>
              </a:rPr>
              <a:t>acts or omissions directly related to the conduct, definition or implementation of the CFSP, and especially the CSDP</a:t>
            </a:r>
            <a:r>
              <a:rPr lang="en-US" sz="2400" i="1" dirty="0">
                <a:solidFill>
                  <a:srgbClr val="000000"/>
                </a:solidFill>
                <a:latin typeface="Times New Roman" panose="02020603050405020304" pitchFamily="18" charset="0"/>
                <a:cs typeface="Times New Roman" panose="02020603050405020304" pitchFamily="18" charset="0"/>
              </a:rPr>
              <a:t>, that is to say, in particular </a:t>
            </a:r>
            <a:r>
              <a:rPr lang="en-US" sz="2400" b="1" i="1" dirty="0">
                <a:solidFill>
                  <a:srgbClr val="000000"/>
                </a:solidFill>
                <a:latin typeface="Times New Roman" panose="02020603050405020304" pitchFamily="18" charset="0"/>
                <a:cs typeface="Times New Roman" panose="02020603050405020304" pitchFamily="18" charset="0"/>
              </a:rPr>
              <a:t>the identification of the EU’s strategic interests and the definition of both the actions to be taken and the positions to be adopted by the EU as well as of the general guidelines of the CFSP</a:t>
            </a:r>
            <a:r>
              <a:rPr lang="en-US" sz="2400" i="1" dirty="0">
                <a:solidFill>
                  <a:srgbClr val="000000"/>
                </a:solidFill>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r>
              <a:rPr lang="en-US" sz="2400" b="1" dirty="0">
                <a:solidFill>
                  <a:srgbClr val="00B050"/>
                </a:solidFill>
                <a:latin typeface="Times New Roman" panose="02020603050405020304" pitchFamily="18" charset="0"/>
                <a:cs typeface="Times New Roman" panose="02020603050405020304" pitchFamily="18" charset="0"/>
              </a:rPr>
              <a:t>[This interpretation of Articles 24 TEU and 275 TFEU is consistent with Article 47 CFR interpreted consistently with Articles 6 and 13 ECHR]</a:t>
            </a:r>
          </a:p>
        </p:txBody>
      </p:sp>
    </p:spTree>
    <p:extLst>
      <p:ext uri="{BB962C8B-B14F-4D97-AF65-F5344CB8AC3E}">
        <p14:creationId xmlns:p14="http://schemas.microsoft.com/office/powerpoint/2010/main" val="40222089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F4D76-8738-2F48-4299-5D7028308DBF}"/>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8234157-1641-CA05-61BD-CB0CADCC0648}"/>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sz="4000" b="1" u="sng" dirty="0">
                <a:latin typeface="Times New Roman" panose="02020603050405020304" pitchFamily="18" charset="0"/>
                <a:cs typeface="Times New Roman" panose="02020603050405020304" pitchFamily="18" charset="0"/>
              </a:rPr>
              <a:t>C‑29/22 P and C‑44/22 P – </a:t>
            </a:r>
            <a:r>
              <a:rPr lang="en-US" sz="4000" b="1" i="1" u="sng" dirty="0">
                <a:latin typeface="Times New Roman" panose="02020603050405020304" pitchFamily="18" charset="0"/>
                <a:cs typeface="Times New Roman" panose="02020603050405020304" pitchFamily="18" charset="0"/>
              </a:rPr>
              <a:t>KS and KD v Council</a:t>
            </a:r>
            <a:endParaRPr lang="en-US" altLang="el-GR" sz="40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EE9DFF4B-5302-C6AE-5564-E7015BDEB468}"/>
              </a:ext>
            </a:extLst>
          </p:cNvPr>
          <p:cNvSpPr>
            <a:spLocks noGrp="1" noChangeArrowheads="1"/>
          </p:cNvSpPr>
          <p:nvPr>
            <p:ph type="body" idx="1"/>
          </p:nvPr>
        </p:nvSpPr>
        <p:spPr>
          <a:xfrm>
            <a:off x="102357" y="1376738"/>
            <a:ext cx="8969724" cy="5433496"/>
          </a:xfrm>
          <a:ln>
            <a:noFill/>
          </a:ln>
        </p:spPr>
        <p:txBody>
          <a:bodyPr/>
          <a:lstStyle/>
          <a:p>
            <a:pPr marL="0" indent="0" algn="just">
              <a:lnSpc>
                <a:spcPct val="150000"/>
              </a:lnSpc>
              <a:spcBef>
                <a:spcPts val="0"/>
              </a:spcBef>
              <a:buNone/>
            </a:pPr>
            <a:endParaRPr lang="en-US" sz="2600" b="1" i="1" dirty="0">
              <a:solidFill>
                <a:srgbClr val="3A1002"/>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2600" b="1" i="1" dirty="0">
                <a:solidFill>
                  <a:srgbClr val="3A1002"/>
                </a:solidFill>
                <a:latin typeface="Times New Roman" panose="02020603050405020304" pitchFamily="18" charset="0"/>
                <a:cs typeface="Times New Roman" panose="02020603050405020304" pitchFamily="18" charset="0"/>
              </a:rPr>
              <a:t>132. </a:t>
            </a:r>
            <a:r>
              <a:rPr lang="en-US" sz="2600" i="1" dirty="0">
                <a:solidFill>
                  <a:srgbClr val="3A1002"/>
                </a:solidFill>
                <a:latin typeface="Times New Roman" panose="02020603050405020304" pitchFamily="18" charset="0"/>
                <a:cs typeface="Times New Roman" panose="02020603050405020304" pitchFamily="18" charset="0"/>
              </a:rPr>
              <a:t>In those circumstances, the acts and omissions referred to in the action </a:t>
            </a:r>
            <a:r>
              <a:rPr lang="en-US" sz="2600" b="1" i="1" dirty="0">
                <a:solidFill>
                  <a:srgbClr val="3A1002"/>
                </a:solidFill>
                <a:latin typeface="Times New Roman" panose="02020603050405020304" pitchFamily="18" charset="0"/>
                <a:cs typeface="Times New Roman" panose="02020603050405020304" pitchFamily="18" charset="0"/>
              </a:rPr>
              <a:t>cannot be related directly to the political or strategic choices made within the framework of the CFSP</a:t>
            </a:r>
            <a:r>
              <a:rPr lang="en-US" sz="2600" i="1" dirty="0">
                <a:solidFill>
                  <a:srgbClr val="3A1002"/>
                </a:solidFill>
                <a:latin typeface="Times New Roman" panose="02020603050405020304" pitchFamily="18" charset="0"/>
                <a:cs typeface="Times New Roman" panose="02020603050405020304" pitchFamily="18" charset="0"/>
              </a:rPr>
              <a:t>, with the result that the order under appeal are vitiated by an error of law in so far as the General Court held that those acts and omissions fell within political or strategic issues concerning the definition and implementation of that policy.</a:t>
            </a:r>
            <a:endParaRPr lang="en-US" sz="2600" b="1" i="1" dirty="0">
              <a:solidFill>
                <a:srgbClr val="3A100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0618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6BFCB140-357A-048A-3F3F-0FA9256D983A}"/>
            </a:ext>
          </a:extLst>
        </p:cNvPr>
        <p:cNvGrpSpPr/>
        <p:nvPr/>
      </p:nvGrpSpPr>
      <p:grpSpPr>
        <a:xfrm>
          <a:off x="0" y="0"/>
          <a:ext cx="0" cy="0"/>
          <a:chOff x="0" y="0"/>
          <a:chExt cx="0" cy="0"/>
        </a:xfrm>
      </p:grpSpPr>
      <p:sp>
        <p:nvSpPr>
          <p:cNvPr id="60418" name="Rectangle 2">
            <a:extLst>
              <a:ext uri="{FF2B5EF4-FFF2-40B4-BE49-F238E27FC236}">
                <a16:creationId xmlns:a16="http://schemas.microsoft.com/office/drawing/2014/main" id="{60F94F7E-AA8A-E90B-DEC3-543AC82090FD}"/>
              </a:ext>
            </a:extLst>
          </p:cNvPr>
          <p:cNvSpPr>
            <a:spLocks noGrp="1" noChangeArrowheads="1"/>
          </p:cNvSpPr>
          <p:nvPr>
            <p:ph type="title"/>
          </p:nvPr>
        </p:nvSpPr>
        <p:spPr>
          <a:xfrm>
            <a:off x="1842449" y="-154111"/>
            <a:ext cx="7233312" cy="657546"/>
          </a:xfrm>
        </p:spPr>
        <p:txBody>
          <a:bodyPr/>
          <a:lstStyle/>
          <a:p>
            <a:pPr>
              <a:lnSpc>
                <a:spcPct val="120000"/>
              </a:lnSpc>
            </a:pPr>
            <a:r>
              <a:rPr lang="en-US" sz="2600" b="1" u="sng" dirty="0">
                <a:solidFill>
                  <a:schemeClr val="accent1">
                    <a:lumMod val="75000"/>
                  </a:schemeClr>
                </a:solidFill>
                <a:latin typeface="Times New Roman" panose="02020603050405020304" pitchFamily="18" charset="0"/>
                <a:cs typeface="Times New Roman" panose="02020603050405020304" pitchFamily="18" charset="0"/>
              </a:rPr>
              <a:t>CONCLUSIONS</a:t>
            </a:r>
            <a:endParaRPr lang="en-US" sz="2600" b="1" i="1" u="sng"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60419" name="Rectangle 3">
            <a:extLst>
              <a:ext uri="{FF2B5EF4-FFF2-40B4-BE49-F238E27FC236}">
                <a16:creationId xmlns:a16="http://schemas.microsoft.com/office/drawing/2014/main" id="{0BEB14BB-A0C7-8528-1BD9-9082AD039FF2}"/>
              </a:ext>
            </a:extLst>
          </p:cNvPr>
          <p:cNvSpPr>
            <a:spLocks noGrp="1" noChangeArrowheads="1"/>
          </p:cNvSpPr>
          <p:nvPr>
            <p:ph type="body" idx="1"/>
          </p:nvPr>
        </p:nvSpPr>
        <p:spPr>
          <a:xfrm>
            <a:off x="1746607" y="408877"/>
            <a:ext cx="7329153" cy="6311591"/>
          </a:xfrm>
        </p:spPr>
        <p:txBody>
          <a:bodyPr/>
          <a:lstStyle/>
          <a:p>
            <a:pPr algn="just">
              <a:lnSpc>
                <a:spcPct val="150000"/>
              </a:lnSpc>
              <a:spcBef>
                <a:spcPts val="0"/>
              </a:spcBef>
            </a:pPr>
            <a:r>
              <a:rPr lang="en-US" sz="2200" dirty="0">
                <a:solidFill>
                  <a:srgbClr val="040E08"/>
                </a:solidFill>
                <a:latin typeface="Times New Roman" panose="02020603050405020304" pitchFamily="18" charset="0"/>
                <a:cs typeface="Times New Roman" panose="02020603050405020304" pitchFamily="18" charset="0"/>
              </a:rPr>
              <a:t>The CFSP remains a field of </a:t>
            </a:r>
            <a:r>
              <a:rPr lang="en-US" sz="2200" b="1" dirty="0">
                <a:solidFill>
                  <a:srgbClr val="FF0000"/>
                </a:solidFill>
                <a:latin typeface="Times New Roman" panose="02020603050405020304" pitchFamily="18" charset="0"/>
                <a:cs typeface="Times New Roman" panose="02020603050405020304" pitchFamily="18" charset="0"/>
              </a:rPr>
              <a:t>limited judicial review</a:t>
            </a:r>
            <a:r>
              <a:rPr lang="en-US" sz="2200" dirty="0">
                <a:solidFill>
                  <a:srgbClr val="040E08"/>
                </a:solidFill>
                <a:latin typeface="Times New Roman" panose="02020603050405020304" pitchFamily="18" charset="0"/>
                <a:cs typeface="Times New Roman" panose="02020603050405020304" pitchFamily="18" charset="0"/>
              </a:rPr>
              <a:t>, reflecting the </a:t>
            </a:r>
            <a:r>
              <a:rPr lang="en-US" sz="2200" b="1" dirty="0">
                <a:solidFill>
                  <a:srgbClr val="040E08"/>
                </a:solidFill>
                <a:latin typeface="Times New Roman" panose="02020603050405020304" pitchFamily="18" charset="0"/>
                <a:cs typeface="Times New Roman" panose="02020603050405020304" pitchFamily="18" charset="0"/>
              </a:rPr>
              <a:t>principle of conferral </a:t>
            </a:r>
            <a:r>
              <a:rPr lang="en-US" sz="2200" dirty="0">
                <a:solidFill>
                  <a:srgbClr val="040E08"/>
                </a:solidFill>
                <a:latin typeface="Times New Roman" panose="02020603050405020304" pitchFamily="18" charset="0"/>
                <a:cs typeface="Times New Roman" panose="02020603050405020304" pitchFamily="18" charset="0"/>
              </a:rPr>
              <a:t>and </a:t>
            </a:r>
            <a:r>
              <a:rPr lang="en-US" sz="2200" b="1" dirty="0">
                <a:solidFill>
                  <a:srgbClr val="040E08"/>
                </a:solidFill>
                <a:latin typeface="Times New Roman" panose="02020603050405020304" pitchFamily="18" charset="0"/>
                <a:cs typeface="Times New Roman" panose="02020603050405020304" pitchFamily="18" charset="0"/>
              </a:rPr>
              <a:t>institutional balance</a:t>
            </a:r>
            <a:r>
              <a:rPr lang="en-US" sz="2200" dirty="0">
                <a:solidFill>
                  <a:srgbClr val="040E08"/>
                </a:solidFill>
                <a:latin typeface="Times New Roman" panose="02020603050405020304" pitchFamily="18" charset="0"/>
                <a:cs typeface="Times New Roman" panose="02020603050405020304" pitchFamily="18" charset="0"/>
              </a:rPr>
              <a:t>.</a:t>
            </a:r>
          </a:p>
          <a:p>
            <a:pPr algn="just">
              <a:lnSpc>
                <a:spcPct val="150000"/>
              </a:lnSpc>
              <a:spcBef>
                <a:spcPts val="0"/>
              </a:spcBef>
            </a:pPr>
            <a:endParaRPr lang="el-GR" sz="2200" dirty="0">
              <a:solidFill>
                <a:srgbClr val="040E08"/>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el-GR" sz="2200" dirty="0">
                <a:solidFill>
                  <a:srgbClr val="040E08"/>
                </a:solidFill>
                <a:latin typeface="Times New Roman" panose="02020603050405020304" pitchFamily="18" charset="0"/>
                <a:cs typeface="Times New Roman" panose="02020603050405020304" pitchFamily="18" charset="0"/>
              </a:rPr>
              <a:t>Τ</a:t>
            </a:r>
            <a:r>
              <a:rPr lang="en-US" sz="2200" dirty="0">
                <a:solidFill>
                  <a:srgbClr val="040E08"/>
                </a:solidFill>
                <a:latin typeface="Times New Roman" panose="02020603050405020304" pitchFamily="18" charset="0"/>
                <a:cs typeface="Times New Roman" panose="02020603050405020304" pitchFamily="18" charset="0"/>
              </a:rPr>
              <a:t>he CJEU has progressively recognized </a:t>
            </a:r>
            <a:r>
              <a:rPr lang="en-US" sz="2200" b="1" dirty="0">
                <a:solidFill>
                  <a:srgbClr val="00B050"/>
                </a:solidFill>
                <a:latin typeface="Times New Roman" panose="02020603050405020304" pitchFamily="18" charset="0"/>
                <a:cs typeface="Times New Roman" panose="02020603050405020304" pitchFamily="18" charset="0"/>
              </a:rPr>
              <a:t>exceptions</a:t>
            </a:r>
            <a:r>
              <a:rPr lang="en-US" sz="2200" dirty="0">
                <a:solidFill>
                  <a:srgbClr val="040E08"/>
                </a:solidFill>
                <a:latin typeface="Times New Roman" panose="02020603050405020304" pitchFamily="18" charset="0"/>
                <a:cs typeface="Times New Roman" panose="02020603050405020304" pitchFamily="18" charset="0"/>
              </a:rPr>
              <a:t>, strictly interpreting Treaty limitations in light of </a:t>
            </a:r>
            <a:r>
              <a:rPr lang="en-US" sz="2200">
                <a:solidFill>
                  <a:srgbClr val="040E08"/>
                </a:solidFill>
                <a:latin typeface="Times New Roman" panose="02020603050405020304" pitchFamily="18" charset="0"/>
                <a:cs typeface="Times New Roman" panose="02020603050405020304" pitchFamily="18" charset="0"/>
              </a:rPr>
              <a:t>the </a:t>
            </a:r>
            <a:r>
              <a:rPr lang="en-US" sz="2200" b="1" dirty="0">
                <a:solidFill>
                  <a:srgbClr val="040E08"/>
                </a:solidFill>
                <a:latin typeface="Times New Roman" panose="02020603050405020304" pitchFamily="18" charset="0"/>
                <a:cs typeface="Times New Roman" panose="02020603050405020304" pitchFamily="18" charset="0"/>
              </a:rPr>
              <a:t>r</a:t>
            </a:r>
            <a:r>
              <a:rPr lang="en-US" sz="2200" b="1">
                <a:solidFill>
                  <a:srgbClr val="040E08"/>
                </a:solidFill>
                <a:latin typeface="Times New Roman" panose="02020603050405020304" pitchFamily="18" charset="0"/>
                <a:cs typeface="Times New Roman" panose="02020603050405020304" pitchFamily="18" charset="0"/>
              </a:rPr>
              <a:t>ule </a:t>
            </a:r>
            <a:r>
              <a:rPr lang="en-US" sz="2200" b="1" dirty="0">
                <a:solidFill>
                  <a:srgbClr val="040E08"/>
                </a:solidFill>
                <a:latin typeface="Times New Roman" panose="02020603050405020304" pitchFamily="18" charset="0"/>
                <a:cs typeface="Times New Roman" panose="02020603050405020304" pitchFamily="18" charset="0"/>
              </a:rPr>
              <a:t>of Law</a:t>
            </a:r>
            <a:r>
              <a:rPr lang="en-US" sz="2200" dirty="0">
                <a:solidFill>
                  <a:srgbClr val="040E08"/>
                </a:solidFill>
                <a:latin typeface="Times New Roman" panose="02020603050405020304" pitchFamily="18" charset="0"/>
                <a:cs typeface="Times New Roman" panose="02020603050405020304" pitchFamily="18" charset="0"/>
              </a:rPr>
              <a:t> and </a:t>
            </a:r>
            <a:r>
              <a:rPr lang="en-US" sz="2200" b="1" dirty="0">
                <a:solidFill>
                  <a:srgbClr val="040E08"/>
                </a:solidFill>
                <a:latin typeface="Times New Roman" panose="02020603050405020304" pitchFamily="18" charset="0"/>
                <a:cs typeface="Times New Roman" panose="02020603050405020304" pitchFamily="18" charset="0"/>
              </a:rPr>
              <a:t>effective judicial protection</a:t>
            </a:r>
            <a:r>
              <a:rPr lang="en-US" sz="2200" dirty="0">
                <a:solidFill>
                  <a:srgbClr val="040E08"/>
                </a:solidFill>
                <a:latin typeface="Times New Roman" panose="02020603050405020304" pitchFamily="18" charset="0"/>
                <a:cs typeface="Times New Roman" panose="02020603050405020304" pitchFamily="18" charset="0"/>
              </a:rPr>
              <a:t>.</a:t>
            </a:r>
          </a:p>
          <a:p>
            <a:pPr algn="just">
              <a:lnSpc>
                <a:spcPct val="150000"/>
              </a:lnSpc>
              <a:spcBef>
                <a:spcPts val="0"/>
              </a:spcBef>
            </a:pPr>
            <a:endParaRPr lang="en-US" sz="2200" dirty="0">
              <a:solidFill>
                <a:srgbClr val="040E08"/>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en-US" sz="2200" dirty="0">
                <a:solidFill>
                  <a:srgbClr val="040E08"/>
                </a:solidFill>
                <a:latin typeface="Times New Roman" panose="02020603050405020304" pitchFamily="18" charset="0"/>
                <a:cs typeface="Times New Roman" panose="02020603050405020304" pitchFamily="18" charset="0"/>
              </a:rPr>
              <a:t>Conversely, </a:t>
            </a:r>
            <a:r>
              <a:rPr lang="en-US" sz="2200" i="1" dirty="0">
                <a:solidFill>
                  <a:srgbClr val="040E08"/>
                </a:solidFill>
                <a:latin typeface="Times New Roman" panose="02020603050405020304" pitchFamily="18" charset="0"/>
                <a:cs typeface="Times New Roman" panose="02020603050405020304" pitchFamily="18" charset="0"/>
              </a:rPr>
              <a:t>KS &amp; KD v Council </a:t>
            </a:r>
            <a:r>
              <a:rPr lang="en-US" sz="2200" dirty="0">
                <a:solidFill>
                  <a:srgbClr val="040E08"/>
                </a:solidFill>
                <a:latin typeface="Times New Roman" panose="02020603050405020304" pitchFamily="18" charset="0"/>
                <a:cs typeface="Times New Roman" panose="02020603050405020304" pitchFamily="18" charset="0"/>
              </a:rPr>
              <a:t>shows judicial self-restraint.</a:t>
            </a:r>
          </a:p>
          <a:p>
            <a:pPr algn="just">
              <a:lnSpc>
                <a:spcPct val="150000"/>
              </a:lnSpc>
              <a:spcBef>
                <a:spcPts val="0"/>
              </a:spcBef>
            </a:pPr>
            <a:endParaRPr lang="en-US" sz="2200" dirty="0">
              <a:solidFill>
                <a:srgbClr val="040E08"/>
              </a:solidFill>
              <a:latin typeface="Times New Roman" panose="02020603050405020304" pitchFamily="18" charset="0"/>
              <a:cs typeface="Times New Roman" panose="02020603050405020304" pitchFamily="18" charset="0"/>
            </a:endParaRPr>
          </a:p>
          <a:p>
            <a:pPr algn="just">
              <a:lnSpc>
                <a:spcPct val="150000"/>
              </a:lnSpc>
              <a:spcBef>
                <a:spcPts val="0"/>
              </a:spcBef>
            </a:pPr>
            <a:r>
              <a:rPr lang="en-US" sz="2200" dirty="0">
                <a:solidFill>
                  <a:srgbClr val="040E08"/>
                </a:solidFill>
                <a:latin typeface="Times New Roman" panose="02020603050405020304" pitchFamily="18" charset="0"/>
                <a:cs typeface="Times New Roman" panose="02020603050405020304" pitchFamily="18" charset="0"/>
              </a:rPr>
              <a:t>The case law demonstrates a </a:t>
            </a:r>
            <a:r>
              <a:rPr lang="en-US" sz="2200" b="1" dirty="0">
                <a:solidFill>
                  <a:srgbClr val="040E08"/>
                </a:solidFill>
                <a:latin typeface="Times New Roman" panose="02020603050405020304" pitchFamily="18" charset="0"/>
                <a:cs typeface="Times New Roman" panose="02020603050405020304" pitchFamily="18" charset="0"/>
              </a:rPr>
              <a:t>constant search for balance</a:t>
            </a:r>
            <a:r>
              <a:rPr lang="en-US" sz="2200" dirty="0">
                <a:solidFill>
                  <a:srgbClr val="040E08"/>
                </a:solidFill>
                <a:latin typeface="Times New Roman" panose="02020603050405020304" pitchFamily="18" charset="0"/>
                <a:cs typeface="Times New Roman" panose="02020603050405020304" pitchFamily="18" charset="0"/>
              </a:rPr>
              <a:t>. </a:t>
            </a:r>
          </a:p>
        </p:txBody>
      </p:sp>
      <p:pic>
        <p:nvPicPr>
          <p:cNvPr id="2" name="Εικόνα 1" descr="Εικόνα που περιέχει κείμενο, γραμματοσειρά, στιγμιότυπο οθόνης, γραφικά&#10;&#10;Το περιεχόμενο που δημιουργείται από AI ενδέχεται να είναι εσφαλμένο.">
            <a:extLst>
              <a:ext uri="{FF2B5EF4-FFF2-40B4-BE49-F238E27FC236}">
                <a16:creationId xmlns:a16="http://schemas.microsoft.com/office/drawing/2014/main" id="{2614B7CD-0E3D-4AB2-DFBE-10EFA16B60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3681" y="318041"/>
            <a:ext cx="1457225" cy="1406681"/>
          </a:xfrm>
          <a:prstGeom prst="rect">
            <a:avLst/>
          </a:prstGeom>
        </p:spPr>
      </p:pic>
    </p:spTree>
    <p:extLst>
      <p:ext uri="{BB962C8B-B14F-4D97-AF65-F5344CB8AC3E}">
        <p14:creationId xmlns:p14="http://schemas.microsoft.com/office/powerpoint/2010/main" val="3832983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6EAC6-2A79-BD22-5AD8-9E2335D9E770}"/>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1293359C-8BE5-B7A6-3A26-24AD68C7373D}"/>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altLang="el-GR" sz="4800" u="sng" dirty="0">
                <a:latin typeface="Times New Roman" panose="02020603050405020304" pitchFamily="18" charset="0"/>
                <a:cs typeface="Times New Roman" panose="02020603050405020304" pitchFamily="18" charset="0"/>
              </a:rPr>
              <a:t>Main Treaty Provisions</a:t>
            </a:r>
          </a:p>
        </p:txBody>
      </p:sp>
      <p:sp>
        <p:nvSpPr>
          <p:cNvPr id="17411" name="Rectangle 3">
            <a:extLst>
              <a:ext uri="{FF2B5EF4-FFF2-40B4-BE49-F238E27FC236}">
                <a16:creationId xmlns:a16="http://schemas.microsoft.com/office/drawing/2014/main" id="{74A5D5E6-0EAB-2336-29F9-CFB22E8967E0}"/>
              </a:ext>
            </a:extLst>
          </p:cNvPr>
          <p:cNvSpPr>
            <a:spLocks noGrp="1" noChangeArrowheads="1"/>
          </p:cNvSpPr>
          <p:nvPr>
            <p:ph type="body" idx="1"/>
          </p:nvPr>
        </p:nvSpPr>
        <p:spPr>
          <a:xfrm>
            <a:off x="102357" y="1382750"/>
            <a:ext cx="8973403" cy="5475249"/>
          </a:xfrm>
          <a:ln>
            <a:noFill/>
          </a:ln>
        </p:spPr>
        <p:txBody>
          <a:bodyPr/>
          <a:lstStyle/>
          <a:p>
            <a:pPr marL="0" indent="0" algn="ctr">
              <a:lnSpc>
                <a:spcPct val="135000"/>
              </a:lnSpc>
              <a:spcBef>
                <a:spcPts val="0"/>
              </a:spcBef>
              <a:buNone/>
            </a:pPr>
            <a:r>
              <a:rPr lang="en-US" sz="2200" b="1" i="1" u="sng" dirty="0">
                <a:solidFill>
                  <a:srgbClr val="000000"/>
                </a:solidFill>
                <a:latin typeface="Times New Roman" panose="02020603050405020304" pitchFamily="18" charset="0"/>
                <a:cs typeface="Times New Roman" panose="02020603050405020304" pitchFamily="18" charset="0"/>
              </a:rPr>
              <a:t>“[…] with respect to the CFSP provisions</a:t>
            </a:r>
            <a:r>
              <a:rPr lang="en-US" sz="2200" b="1" u="sng" dirty="0">
                <a:solidFill>
                  <a:srgbClr val="000000"/>
                </a:solidFill>
                <a:latin typeface="Times New Roman" panose="02020603050405020304" pitchFamily="18" charset="0"/>
                <a:cs typeface="Times New Roman" panose="02020603050405020304" pitchFamily="18" charset="0"/>
              </a:rPr>
              <a:t>”</a:t>
            </a:r>
          </a:p>
          <a:p>
            <a:pPr marL="0" indent="0" algn="just">
              <a:lnSpc>
                <a:spcPct val="135000"/>
              </a:lnSpc>
              <a:spcBef>
                <a:spcPts val="0"/>
              </a:spcBef>
              <a:buNone/>
            </a:pPr>
            <a:endParaRPr lang="en-US" sz="2200" dirty="0">
              <a:solidFill>
                <a:srgbClr val="000000"/>
              </a:solidFill>
              <a:latin typeface="Times New Roman" panose="02020603050405020304" pitchFamily="18" charset="0"/>
              <a:cs typeface="Times New Roman" panose="02020603050405020304" pitchFamily="18" charset="0"/>
            </a:endParaRPr>
          </a:p>
          <a:p>
            <a:pPr marL="0" indent="0" algn="just">
              <a:lnSpc>
                <a:spcPct val="135000"/>
              </a:lnSpc>
              <a:spcBef>
                <a:spcPts val="0"/>
              </a:spcBef>
              <a:buNone/>
            </a:pPr>
            <a:r>
              <a:rPr lang="en-US" sz="2200" dirty="0">
                <a:solidFill>
                  <a:srgbClr val="000000"/>
                </a:solidFill>
                <a:latin typeface="Times New Roman" panose="02020603050405020304" pitchFamily="18" charset="0"/>
                <a:cs typeface="Times New Roman" panose="02020603050405020304" pitchFamily="18" charset="0"/>
              </a:rPr>
              <a:t>The CJEU </a:t>
            </a:r>
            <a:r>
              <a:rPr lang="en-US" sz="2200" b="1" dirty="0">
                <a:solidFill>
                  <a:srgbClr val="FF0000"/>
                </a:solidFill>
                <a:latin typeface="Times New Roman" panose="02020603050405020304" pitchFamily="18" charset="0"/>
                <a:cs typeface="Times New Roman" panose="02020603050405020304" pitchFamily="18" charset="0"/>
              </a:rPr>
              <a:t>does not have jurisdiction</a:t>
            </a:r>
            <a:r>
              <a:rPr lang="en-US" sz="2200" dirty="0">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to </a:t>
            </a:r>
            <a:r>
              <a:rPr lang="en-US" sz="2200" b="1" dirty="0">
                <a:solidFill>
                  <a:srgbClr val="000000"/>
                </a:solidFill>
                <a:latin typeface="Times New Roman" panose="02020603050405020304" pitchFamily="18" charset="0"/>
                <a:cs typeface="Times New Roman" panose="02020603050405020304" pitchFamily="18" charset="0"/>
              </a:rPr>
              <a:t>assess the legality of, or interpret,</a:t>
            </a:r>
            <a:r>
              <a:rPr lang="en-US" sz="2200" dirty="0">
                <a:solidFill>
                  <a:srgbClr val="000000"/>
                </a:solidFill>
                <a:latin typeface="Times New Roman" panose="02020603050405020304" pitchFamily="18" charset="0"/>
                <a:cs typeface="Times New Roman" panose="02020603050405020304" pitchFamily="18" charset="0"/>
              </a:rPr>
              <a:t> acts or omissions directly related to the </a:t>
            </a:r>
            <a:r>
              <a:rPr lang="en-US" sz="2200" b="1" dirty="0">
                <a:solidFill>
                  <a:srgbClr val="000000"/>
                </a:solidFill>
                <a:latin typeface="Times New Roman" panose="02020603050405020304" pitchFamily="18" charset="0"/>
                <a:cs typeface="Times New Roman" panose="02020603050405020304" pitchFamily="18" charset="0"/>
              </a:rPr>
              <a:t>conduct, definition or implementation of the CFSP</a:t>
            </a:r>
            <a:r>
              <a:rPr lang="en-US" sz="2200" dirty="0">
                <a:solidFill>
                  <a:srgbClr val="000000"/>
                </a:solidFill>
                <a:latin typeface="Times New Roman" panose="02020603050405020304" pitchFamily="18" charset="0"/>
                <a:cs typeface="Times New Roman" panose="02020603050405020304" pitchFamily="18" charset="0"/>
              </a:rPr>
              <a:t>, and </a:t>
            </a:r>
            <a:r>
              <a:rPr lang="en-US" sz="2200" b="1" dirty="0">
                <a:solidFill>
                  <a:srgbClr val="000000"/>
                </a:solidFill>
                <a:latin typeface="Times New Roman" panose="02020603050405020304" pitchFamily="18" charset="0"/>
                <a:cs typeface="Times New Roman" panose="02020603050405020304" pitchFamily="18" charset="0"/>
              </a:rPr>
              <a:t>especially the CSDP</a:t>
            </a:r>
            <a:r>
              <a:rPr lang="en-US" sz="2200" dirty="0">
                <a:solidFill>
                  <a:srgbClr val="000000"/>
                </a:solidFill>
                <a:latin typeface="Times New Roman" panose="02020603050405020304" pitchFamily="18" charset="0"/>
                <a:cs typeface="Times New Roman" panose="02020603050405020304" pitchFamily="18" charset="0"/>
              </a:rPr>
              <a:t>, that is to say, </a:t>
            </a:r>
            <a:r>
              <a:rPr lang="en-US" sz="2200" b="1" dirty="0">
                <a:solidFill>
                  <a:srgbClr val="000000"/>
                </a:solidFill>
                <a:latin typeface="Times New Roman" panose="02020603050405020304" pitchFamily="18" charset="0"/>
                <a:cs typeface="Times New Roman" panose="02020603050405020304" pitchFamily="18" charset="0"/>
              </a:rPr>
              <a:t>in particular:</a:t>
            </a:r>
          </a:p>
          <a:p>
            <a:pPr algn="just">
              <a:lnSpc>
                <a:spcPct val="135000"/>
              </a:lnSpc>
              <a:spcBef>
                <a:spcPts val="0"/>
              </a:spcBef>
              <a:buFontTx/>
              <a:buChar char="-"/>
            </a:pPr>
            <a:r>
              <a:rPr lang="en-US" sz="2200" b="1" dirty="0">
                <a:solidFill>
                  <a:srgbClr val="000000"/>
                </a:solidFill>
                <a:latin typeface="Times New Roman" panose="02020603050405020304" pitchFamily="18" charset="0"/>
                <a:cs typeface="Times New Roman" panose="02020603050405020304" pitchFamily="18" charset="0"/>
              </a:rPr>
              <a:t>The identification of the EU’s strategic interests, and</a:t>
            </a:r>
          </a:p>
          <a:p>
            <a:pPr algn="just">
              <a:lnSpc>
                <a:spcPct val="135000"/>
              </a:lnSpc>
              <a:spcBef>
                <a:spcPts val="0"/>
              </a:spcBef>
              <a:buFontTx/>
              <a:buChar char="-"/>
            </a:pPr>
            <a:r>
              <a:rPr lang="en-US" sz="2200" b="1" dirty="0">
                <a:solidFill>
                  <a:srgbClr val="000000"/>
                </a:solidFill>
                <a:latin typeface="Times New Roman" panose="02020603050405020304" pitchFamily="18" charset="0"/>
                <a:cs typeface="Times New Roman" panose="02020603050405020304" pitchFamily="18" charset="0"/>
              </a:rPr>
              <a:t>the definition </a:t>
            </a:r>
            <a:r>
              <a:rPr lang="en-US" sz="2200" dirty="0">
                <a:solidFill>
                  <a:srgbClr val="000000"/>
                </a:solidFill>
                <a:latin typeface="Times New Roman" panose="02020603050405020304" pitchFamily="18" charset="0"/>
                <a:cs typeface="Times New Roman" panose="02020603050405020304" pitchFamily="18" charset="0"/>
              </a:rPr>
              <a:t>of both the </a:t>
            </a:r>
            <a:r>
              <a:rPr lang="en-US" sz="2200" b="1" dirty="0">
                <a:solidFill>
                  <a:srgbClr val="000000"/>
                </a:solidFill>
                <a:latin typeface="Times New Roman" panose="02020603050405020304" pitchFamily="18" charset="0"/>
                <a:cs typeface="Times New Roman" panose="02020603050405020304" pitchFamily="18" charset="0"/>
              </a:rPr>
              <a:t>actions to be taken </a:t>
            </a:r>
            <a:r>
              <a:rPr lang="en-US" sz="2200" dirty="0">
                <a:solidFill>
                  <a:srgbClr val="000000"/>
                </a:solidFill>
                <a:latin typeface="Times New Roman" panose="02020603050405020304" pitchFamily="18" charset="0"/>
                <a:cs typeface="Times New Roman" panose="02020603050405020304" pitchFamily="18" charset="0"/>
              </a:rPr>
              <a:t>and the </a:t>
            </a:r>
            <a:r>
              <a:rPr lang="en-US" sz="2200" b="1" dirty="0">
                <a:solidFill>
                  <a:srgbClr val="000000"/>
                </a:solidFill>
                <a:latin typeface="Times New Roman" panose="02020603050405020304" pitchFamily="18" charset="0"/>
                <a:cs typeface="Times New Roman" panose="02020603050405020304" pitchFamily="18" charset="0"/>
              </a:rPr>
              <a:t>positions to be adopted by the EU </a:t>
            </a:r>
            <a:r>
              <a:rPr lang="en-US" sz="2200" dirty="0">
                <a:solidFill>
                  <a:srgbClr val="000000"/>
                </a:solidFill>
                <a:latin typeface="Times New Roman" panose="02020603050405020304" pitchFamily="18" charset="0"/>
                <a:cs typeface="Times New Roman" panose="02020603050405020304" pitchFamily="18" charset="0"/>
              </a:rPr>
              <a:t>as well as of </a:t>
            </a:r>
            <a:r>
              <a:rPr lang="en-US" sz="2200" b="1" dirty="0">
                <a:solidFill>
                  <a:srgbClr val="000000"/>
                </a:solidFill>
                <a:latin typeface="Times New Roman" panose="02020603050405020304" pitchFamily="18" charset="0"/>
                <a:cs typeface="Times New Roman" panose="02020603050405020304" pitchFamily="18" charset="0"/>
              </a:rPr>
              <a:t>the general guidelines of the CFSP</a:t>
            </a:r>
          </a:p>
          <a:p>
            <a:pPr marL="0" indent="0" algn="just">
              <a:lnSpc>
                <a:spcPct val="135000"/>
              </a:lnSpc>
              <a:spcBef>
                <a:spcPts val="0"/>
              </a:spcBef>
              <a:buNone/>
            </a:pPr>
            <a:endParaRPr lang="en-US" sz="2200" dirty="0">
              <a:solidFill>
                <a:srgbClr val="000000"/>
              </a:solidFill>
              <a:latin typeface="Times New Roman" panose="02020603050405020304" pitchFamily="18" charset="0"/>
              <a:cs typeface="Times New Roman" panose="02020603050405020304" pitchFamily="18" charset="0"/>
            </a:endParaRPr>
          </a:p>
          <a:p>
            <a:pPr marL="0" indent="0" algn="just">
              <a:lnSpc>
                <a:spcPct val="135000"/>
              </a:lnSpc>
              <a:spcBef>
                <a:spcPts val="0"/>
              </a:spcBef>
              <a:buNone/>
            </a:pPr>
            <a:r>
              <a:rPr lang="en-US" sz="2200" dirty="0">
                <a:solidFill>
                  <a:srgbClr val="000000"/>
                </a:solidFill>
                <a:latin typeface="Times New Roman" panose="02020603050405020304" pitchFamily="18" charset="0"/>
                <a:cs typeface="Times New Roman" panose="02020603050405020304" pitchFamily="18" charset="0"/>
              </a:rPr>
              <a:t>(C-439/13 P, </a:t>
            </a:r>
            <a:r>
              <a:rPr lang="pt-BR" sz="2200" i="1" dirty="0">
                <a:solidFill>
                  <a:srgbClr val="000000"/>
                </a:solidFill>
                <a:latin typeface="Times New Roman" panose="02020603050405020304" pitchFamily="18" charset="0"/>
                <a:cs typeface="Times New Roman" panose="02020603050405020304" pitchFamily="18" charset="0"/>
              </a:rPr>
              <a:t>Elitaliana v Eulex Kosovo</a:t>
            </a:r>
            <a:r>
              <a:rPr lang="pt-BR" sz="2200" dirty="0">
                <a:solidFill>
                  <a:srgbClr val="000000"/>
                </a:solidFill>
                <a:latin typeface="Times New Roman" panose="02020603050405020304" pitchFamily="18" charset="0"/>
                <a:cs typeface="Times New Roman" panose="02020603050405020304" pitchFamily="18" charset="0"/>
              </a:rPr>
              <a:t>, C-455/14 P, </a:t>
            </a:r>
            <a:r>
              <a:rPr lang="en-US" sz="2200" i="1" dirty="0">
                <a:solidFill>
                  <a:srgbClr val="000000"/>
                </a:solidFill>
                <a:latin typeface="Times New Roman" panose="02020603050405020304" pitchFamily="18" charset="0"/>
                <a:cs typeface="Times New Roman" panose="02020603050405020304" pitchFamily="18" charset="0"/>
              </a:rPr>
              <a:t>H v Council and Others</a:t>
            </a:r>
            <a:r>
              <a:rPr lang="en-US" sz="2200" dirty="0">
                <a:solidFill>
                  <a:srgbClr val="000000"/>
                </a:solidFill>
                <a:latin typeface="Times New Roman" panose="02020603050405020304" pitchFamily="18" charset="0"/>
                <a:cs typeface="Times New Roman" panose="02020603050405020304" pitchFamily="18" charset="0"/>
              </a:rPr>
              <a:t>, and C-14/19 P, </a:t>
            </a:r>
            <a:r>
              <a:rPr lang="en-US" sz="2200" i="1" dirty="0" err="1">
                <a:solidFill>
                  <a:srgbClr val="000000"/>
                </a:solidFill>
                <a:latin typeface="Times New Roman" panose="02020603050405020304" pitchFamily="18" charset="0"/>
                <a:cs typeface="Times New Roman" panose="02020603050405020304" pitchFamily="18" charset="0"/>
              </a:rPr>
              <a:t>SatCen</a:t>
            </a:r>
            <a:r>
              <a:rPr lang="en-US" sz="2200" i="1" dirty="0">
                <a:solidFill>
                  <a:srgbClr val="000000"/>
                </a:solidFill>
                <a:latin typeface="Times New Roman" panose="02020603050405020304" pitchFamily="18" charset="0"/>
                <a:cs typeface="Times New Roman" panose="02020603050405020304" pitchFamily="18" charset="0"/>
              </a:rPr>
              <a:t> v KF</a:t>
            </a:r>
            <a:r>
              <a:rPr lang="en-US" sz="2200" dirty="0">
                <a:solidFill>
                  <a:srgbClr val="000000"/>
                </a:solidFill>
                <a:latin typeface="Times New Roman" panose="02020603050405020304" pitchFamily="18" charset="0"/>
                <a:cs typeface="Times New Roman" panose="02020603050405020304" pitchFamily="18" charset="0"/>
              </a:rPr>
              <a:t>).</a:t>
            </a:r>
            <a:endParaRPr lang="en-US" sz="2200" b="1" u="sng" dirty="0">
              <a:solidFill>
                <a:srgbClr val="000000"/>
              </a:solidFill>
              <a:latin typeface="Times New Roman" panose="02020603050405020304" pitchFamily="18" charset="0"/>
              <a:cs typeface="Times New Roman" panose="02020603050405020304" pitchFamily="18" charset="0"/>
            </a:endParaRPr>
          </a:p>
        </p:txBody>
      </p:sp>
      <p:sp>
        <p:nvSpPr>
          <p:cNvPr id="2" name="Βέλος: Κάτω 1">
            <a:extLst>
              <a:ext uri="{FF2B5EF4-FFF2-40B4-BE49-F238E27FC236}">
                <a16:creationId xmlns:a16="http://schemas.microsoft.com/office/drawing/2014/main" id="{C1A921C5-B7C0-4213-EC61-34FB25A1A47C}"/>
              </a:ext>
            </a:extLst>
          </p:cNvPr>
          <p:cNvSpPr/>
          <p:nvPr/>
        </p:nvSpPr>
        <p:spPr bwMode="auto">
          <a:xfrm>
            <a:off x="4346742" y="1880571"/>
            <a:ext cx="484632" cy="513224"/>
          </a:xfrm>
          <a:prstGeom prst="downArrow">
            <a:avLst/>
          </a:pr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a:ln>
                <a:noFill/>
              </a:ln>
              <a:solidFill>
                <a:schemeClr val="tx1"/>
              </a:solidFill>
              <a:effectLst/>
              <a:latin typeface="Arial" panose="020B0604020202020204" pitchFamily="34" charset="0"/>
            </a:endParaRPr>
          </a:p>
        </p:txBody>
      </p:sp>
      <p:sp>
        <p:nvSpPr>
          <p:cNvPr id="3" name="Βέλος: Κάτω 2">
            <a:extLst>
              <a:ext uri="{FF2B5EF4-FFF2-40B4-BE49-F238E27FC236}">
                <a16:creationId xmlns:a16="http://schemas.microsoft.com/office/drawing/2014/main" id="{3684F25F-29B2-15F0-F7C0-77F4A141DF0E}"/>
              </a:ext>
            </a:extLst>
          </p:cNvPr>
          <p:cNvSpPr/>
          <p:nvPr/>
        </p:nvSpPr>
        <p:spPr bwMode="auto">
          <a:xfrm rot="10800000">
            <a:off x="4346742" y="5475250"/>
            <a:ext cx="484632" cy="513224"/>
          </a:xfrm>
          <a:prstGeom prst="downArrow">
            <a:avLst/>
          </a:pr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l-GR" sz="2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92308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25635-3870-A773-2B47-C6F4287D4E8A}"/>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4074351B-CC9B-7DEA-4DA9-D44BCEF633B6}"/>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altLang="el-GR" sz="4800" u="sng" dirty="0">
                <a:latin typeface="Times New Roman" panose="02020603050405020304" pitchFamily="18" charset="0"/>
                <a:cs typeface="Times New Roman" panose="02020603050405020304" pitchFamily="18" charset="0"/>
              </a:rPr>
              <a:t>Main Treaty Provisions</a:t>
            </a:r>
          </a:p>
        </p:txBody>
      </p:sp>
      <p:sp>
        <p:nvSpPr>
          <p:cNvPr id="17411" name="Rectangle 3">
            <a:extLst>
              <a:ext uri="{FF2B5EF4-FFF2-40B4-BE49-F238E27FC236}">
                <a16:creationId xmlns:a16="http://schemas.microsoft.com/office/drawing/2014/main" id="{830C1E89-2636-3D98-6138-9E6310FCA079}"/>
              </a:ext>
            </a:extLst>
          </p:cNvPr>
          <p:cNvSpPr>
            <a:spLocks noGrp="1" noChangeArrowheads="1"/>
          </p:cNvSpPr>
          <p:nvPr>
            <p:ph type="body" idx="1"/>
          </p:nvPr>
        </p:nvSpPr>
        <p:spPr>
          <a:xfrm>
            <a:off x="102357" y="1376738"/>
            <a:ext cx="8973403" cy="5433496"/>
          </a:xfrm>
          <a:ln>
            <a:noFill/>
          </a:ln>
        </p:spPr>
        <p:txBody>
          <a:bodyPr/>
          <a:lstStyle/>
          <a:p>
            <a:pPr marL="0" indent="0" algn="ctr">
              <a:lnSpc>
                <a:spcPct val="130000"/>
              </a:lnSpc>
              <a:spcBef>
                <a:spcPts val="0"/>
              </a:spcBef>
              <a:buNone/>
            </a:pPr>
            <a:r>
              <a:rPr lang="en-US" sz="2400" b="1" u="sng" dirty="0">
                <a:solidFill>
                  <a:srgbClr val="000000"/>
                </a:solidFill>
                <a:latin typeface="Times New Roman" panose="02020603050405020304" pitchFamily="18" charset="0"/>
                <a:cs typeface="Times New Roman" panose="02020603050405020304" pitchFamily="18" charset="0"/>
              </a:rPr>
              <a:t>Article 40 TEU</a:t>
            </a:r>
          </a:p>
          <a:p>
            <a:pPr marL="0" indent="0" algn="ctr">
              <a:lnSpc>
                <a:spcPct val="130000"/>
              </a:lnSpc>
              <a:spcBef>
                <a:spcPts val="0"/>
              </a:spcBef>
              <a:buNone/>
            </a:pPr>
            <a:endParaRPr lang="el-GR" sz="2400" b="1" u="sng" dirty="0">
              <a:solidFill>
                <a:srgbClr val="000000"/>
              </a:solidFill>
              <a:latin typeface="Times New Roman" panose="02020603050405020304" pitchFamily="18" charset="0"/>
              <a:cs typeface="Times New Roman" panose="02020603050405020304" pitchFamily="18" charset="0"/>
            </a:endParaRPr>
          </a:p>
          <a:p>
            <a:pPr marL="0" indent="0" algn="just">
              <a:lnSpc>
                <a:spcPct val="130000"/>
              </a:lnSpc>
              <a:buNone/>
            </a:pPr>
            <a:r>
              <a:rPr lang="en-US" sz="2400" i="1" dirty="0">
                <a:solidFill>
                  <a:srgbClr val="000000"/>
                </a:solidFill>
                <a:latin typeface="Times New Roman" panose="02020603050405020304" pitchFamily="18" charset="0"/>
                <a:cs typeface="Times New Roman" panose="02020603050405020304" pitchFamily="18" charset="0"/>
              </a:rPr>
              <a:t>The implementation of the CFSP </a:t>
            </a:r>
            <a:r>
              <a:rPr lang="en-US" sz="2400" b="1" i="1" dirty="0">
                <a:solidFill>
                  <a:srgbClr val="000000"/>
                </a:solidFill>
                <a:latin typeface="Times New Roman" panose="02020603050405020304" pitchFamily="18" charset="0"/>
                <a:cs typeface="Times New Roman" panose="02020603050405020304" pitchFamily="18" charset="0"/>
              </a:rPr>
              <a:t>shall not affect </a:t>
            </a:r>
            <a:r>
              <a:rPr lang="en-US" sz="2400" i="1" dirty="0">
                <a:solidFill>
                  <a:srgbClr val="000000"/>
                </a:solidFill>
                <a:latin typeface="Times New Roman" panose="02020603050405020304" pitchFamily="18" charset="0"/>
                <a:cs typeface="Times New Roman" panose="02020603050405020304" pitchFamily="18" charset="0"/>
              </a:rPr>
              <a:t>the application of the procedures and the extent of the powers of the institutions laid down by the Treaties for the exercise of the Union competences referred to in Articles 3 to 6 TFEU.</a:t>
            </a:r>
          </a:p>
          <a:p>
            <a:pPr marL="0" indent="0" algn="just">
              <a:lnSpc>
                <a:spcPct val="130000"/>
              </a:lnSpc>
              <a:buNone/>
            </a:pPr>
            <a:r>
              <a:rPr lang="en-US" sz="2400" i="1" dirty="0">
                <a:solidFill>
                  <a:srgbClr val="000000"/>
                </a:solidFill>
                <a:latin typeface="Times New Roman" panose="02020603050405020304" pitchFamily="18" charset="0"/>
                <a:cs typeface="Times New Roman" panose="02020603050405020304" pitchFamily="18" charset="0"/>
              </a:rPr>
              <a:t>Similarly, the implementation of the policies listed in those Articles </a:t>
            </a:r>
            <a:r>
              <a:rPr lang="en-US" sz="2400" b="1" i="1" dirty="0">
                <a:solidFill>
                  <a:srgbClr val="000000"/>
                </a:solidFill>
                <a:latin typeface="Times New Roman" panose="02020603050405020304" pitchFamily="18" charset="0"/>
                <a:cs typeface="Times New Roman" panose="02020603050405020304" pitchFamily="18" charset="0"/>
              </a:rPr>
              <a:t>shall not affect</a:t>
            </a:r>
            <a:r>
              <a:rPr lang="en-US" sz="2400" i="1" dirty="0">
                <a:solidFill>
                  <a:srgbClr val="000000"/>
                </a:solidFill>
                <a:latin typeface="Times New Roman" panose="02020603050405020304" pitchFamily="18" charset="0"/>
                <a:cs typeface="Times New Roman" panose="02020603050405020304" pitchFamily="18" charset="0"/>
              </a:rPr>
              <a:t> the application of the procedures and the extent of the powers of the institutions laid down by the Treaties for the exercise of the Union competences under this Chapter.</a:t>
            </a:r>
          </a:p>
          <a:p>
            <a:pPr marL="0" indent="0" algn="ctr">
              <a:lnSpc>
                <a:spcPct val="130000"/>
              </a:lnSpc>
              <a:spcBef>
                <a:spcPts val="0"/>
              </a:spcBef>
              <a:buNone/>
            </a:pPr>
            <a:endParaRPr lang="en-US" sz="2400" b="1" u="sng"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3621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A80D3-5282-B97F-77C9-88491196738E}"/>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4F830429-2D6B-448B-3AA0-9A04BB6F5BE9}"/>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r>
              <a:rPr lang="en-US" altLang="el-GR" sz="4800" u="sng" dirty="0">
                <a:latin typeface="Times New Roman" panose="02020603050405020304" pitchFamily="18" charset="0"/>
                <a:cs typeface="Times New Roman" panose="02020603050405020304" pitchFamily="18" charset="0"/>
              </a:rPr>
              <a:t>Main Treaty Provisions</a:t>
            </a:r>
          </a:p>
        </p:txBody>
      </p:sp>
      <p:sp>
        <p:nvSpPr>
          <p:cNvPr id="17411" name="Rectangle 3">
            <a:extLst>
              <a:ext uri="{FF2B5EF4-FFF2-40B4-BE49-F238E27FC236}">
                <a16:creationId xmlns:a16="http://schemas.microsoft.com/office/drawing/2014/main" id="{825A7C5B-3CA0-02EA-E415-095CACB44479}"/>
              </a:ext>
            </a:extLst>
          </p:cNvPr>
          <p:cNvSpPr>
            <a:spLocks noGrp="1" noChangeArrowheads="1"/>
          </p:cNvSpPr>
          <p:nvPr>
            <p:ph type="body" idx="1"/>
          </p:nvPr>
        </p:nvSpPr>
        <p:spPr>
          <a:xfrm>
            <a:off x="102357" y="1376738"/>
            <a:ext cx="8973403" cy="5433496"/>
          </a:xfrm>
          <a:ln>
            <a:noFill/>
          </a:ln>
        </p:spPr>
        <p:txBody>
          <a:bodyPr/>
          <a:lstStyle/>
          <a:p>
            <a:pPr marL="0" indent="0" algn="ctr">
              <a:lnSpc>
                <a:spcPct val="150000"/>
              </a:lnSpc>
              <a:spcBef>
                <a:spcPts val="0"/>
              </a:spcBef>
              <a:buNone/>
            </a:pPr>
            <a:r>
              <a:rPr lang="en-US" sz="2200" b="1" u="sng" dirty="0">
                <a:solidFill>
                  <a:srgbClr val="000000"/>
                </a:solidFill>
                <a:latin typeface="Times New Roman" panose="02020603050405020304" pitchFamily="18" charset="0"/>
                <a:cs typeface="Times New Roman" panose="02020603050405020304" pitchFamily="18" charset="0"/>
              </a:rPr>
              <a:t>Article 2</a:t>
            </a:r>
            <a:r>
              <a:rPr lang="el-GR" sz="2200" b="1" u="sng" dirty="0">
                <a:solidFill>
                  <a:srgbClr val="000000"/>
                </a:solidFill>
                <a:latin typeface="Times New Roman" panose="02020603050405020304" pitchFamily="18" charset="0"/>
                <a:cs typeface="Times New Roman" panose="02020603050405020304" pitchFamily="18" charset="0"/>
              </a:rPr>
              <a:t>75</a:t>
            </a:r>
            <a:r>
              <a:rPr lang="en-US" sz="2200" b="1" u="sng" dirty="0">
                <a:solidFill>
                  <a:srgbClr val="000000"/>
                </a:solidFill>
                <a:latin typeface="Times New Roman" panose="02020603050405020304" pitchFamily="18" charset="0"/>
                <a:cs typeface="Times New Roman" panose="02020603050405020304" pitchFamily="18" charset="0"/>
              </a:rPr>
              <a:t> TFEU</a:t>
            </a:r>
          </a:p>
          <a:p>
            <a:pPr marL="0" indent="0" algn="just">
              <a:lnSpc>
                <a:spcPct val="150000"/>
              </a:lnSpc>
              <a:buNone/>
            </a:pPr>
            <a:r>
              <a:rPr lang="en-US" sz="2200" i="1" dirty="0">
                <a:solidFill>
                  <a:srgbClr val="000000"/>
                </a:solidFill>
                <a:latin typeface="Times New Roman" panose="02020603050405020304" pitchFamily="18" charset="0"/>
                <a:cs typeface="Times New Roman" panose="02020603050405020304" pitchFamily="18" charset="0"/>
              </a:rPr>
              <a:t>The </a:t>
            </a:r>
            <a:r>
              <a:rPr lang="en-US" sz="2200" b="1" i="1" dirty="0">
                <a:solidFill>
                  <a:srgbClr val="000000"/>
                </a:solidFill>
                <a:latin typeface="Times New Roman" panose="02020603050405020304" pitchFamily="18" charset="0"/>
                <a:cs typeface="Times New Roman" panose="02020603050405020304" pitchFamily="18" charset="0"/>
              </a:rPr>
              <a:t>CJEU shall not have jurisdiction </a:t>
            </a:r>
            <a:r>
              <a:rPr lang="en-US" sz="2200" i="1" dirty="0">
                <a:solidFill>
                  <a:srgbClr val="000000"/>
                </a:solidFill>
                <a:latin typeface="Times New Roman" panose="02020603050405020304" pitchFamily="18" charset="0"/>
                <a:cs typeface="Times New Roman" panose="02020603050405020304" pitchFamily="18" charset="0"/>
              </a:rPr>
              <a:t>with respect to the provisions relating to the CFSP nor with respect to acts adopted on the basis of those provisions.</a:t>
            </a:r>
          </a:p>
          <a:p>
            <a:pPr marL="0" indent="0" algn="just">
              <a:lnSpc>
                <a:spcPct val="150000"/>
              </a:lnSpc>
              <a:buNone/>
            </a:pPr>
            <a:endParaRPr lang="en-US" sz="22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buNone/>
            </a:pPr>
            <a:r>
              <a:rPr lang="en-US" sz="2200" b="1" i="1" dirty="0">
                <a:solidFill>
                  <a:srgbClr val="000000"/>
                </a:solidFill>
                <a:latin typeface="Times New Roman" panose="02020603050405020304" pitchFamily="18" charset="0"/>
                <a:cs typeface="Times New Roman" panose="02020603050405020304" pitchFamily="18" charset="0"/>
              </a:rPr>
              <a:t>However, the Court shall have jurisdiction </a:t>
            </a:r>
            <a:r>
              <a:rPr lang="en-US" sz="2200" i="1" dirty="0">
                <a:solidFill>
                  <a:srgbClr val="000000"/>
                </a:solidFill>
                <a:latin typeface="Times New Roman" panose="02020603050405020304" pitchFamily="18" charset="0"/>
                <a:cs typeface="Times New Roman" panose="02020603050405020304" pitchFamily="18" charset="0"/>
              </a:rPr>
              <a:t>to monitor </a:t>
            </a:r>
            <a:r>
              <a:rPr lang="en-US" sz="2200" b="1" i="1" dirty="0">
                <a:solidFill>
                  <a:srgbClr val="000000"/>
                </a:solidFill>
                <a:latin typeface="Times New Roman" panose="02020603050405020304" pitchFamily="18" charset="0"/>
                <a:cs typeface="Times New Roman" panose="02020603050405020304" pitchFamily="18" charset="0"/>
              </a:rPr>
              <a:t>compliance with Article 40</a:t>
            </a:r>
            <a:r>
              <a:rPr lang="en-US" sz="2200" i="1" dirty="0">
                <a:solidFill>
                  <a:srgbClr val="000000"/>
                </a:solidFill>
                <a:latin typeface="Times New Roman" panose="02020603050405020304" pitchFamily="18" charset="0"/>
                <a:cs typeface="Times New Roman" panose="02020603050405020304" pitchFamily="18" charset="0"/>
              </a:rPr>
              <a:t> </a:t>
            </a:r>
            <a:r>
              <a:rPr lang="en-US" sz="2200" b="1" i="1" dirty="0">
                <a:solidFill>
                  <a:srgbClr val="000000"/>
                </a:solidFill>
                <a:latin typeface="Times New Roman" panose="02020603050405020304" pitchFamily="18" charset="0"/>
                <a:cs typeface="Times New Roman" panose="02020603050405020304" pitchFamily="18" charset="0"/>
              </a:rPr>
              <a:t>TEU</a:t>
            </a:r>
            <a:r>
              <a:rPr lang="en-US" sz="2200" i="1" dirty="0">
                <a:solidFill>
                  <a:srgbClr val="000000"/>
                </a:solidFill>
                <a:latin typeface="Times New Roman" panose="02020603050405020304" pitchFamily="18" charset="0"/>
                <a:cs typeface="Times New Roman" panose="02020603050405020304" pitchFamily="18" charset="0"/>
              </a:rPr>
              <a:t> and to </a:t>
            </a:r>
            <a:r>
              <a:rPr lang="en-US" sz="2200" b="1" i="1" dirty="0">
                <a:solidFill>
                  <a:srgbClr val="000000"/>
                </a:solidFill>
                <a:latin typeface="Times New Roman" panose="02020603050405020304" pitchFamily="18" charset="0"/>
                <a:cs typeface="Times New Roman" panose="02020603050405020304" pitchFamily="18" charset="0"/>
              </a:rPr>
              <a:t>rule on proceedings</a:t>
            </a:r>
            <a:r>
              <a:rPr lang="en-US" sz="2200" i="1" dirty="0">
                <a:solidFill>
                  <a:srgbClr val="000000"/>
                </a:solidFill>
                <a:latin typeface="Times New Roman" panose="02020603050405020304" pitchFamily="18" charset="0"/>
                <a:cs typeface="Times New Roman" panose="02020603050405020304" pitchFamily="18" charset="0"/>
              </a:rPr>
              <a:t>, brought </a:t>
            </a:r>
            <a:r>
              <a:rPr lang="en-US" sz="2200" b="1" i="1" dirty="0">
                <a:solidFill>
                  <a:srgbClr val="000000"/>
                </a:solidFill>
                <a:latin typeface="Times New Roman" panose="02020603050405020304" pitchFamily="18" charset="0"/>
                <a:cs typeface="Times New Roman" panose="02020603050405020304" pitchFamily="18" charset="0"/>
              </a:rPr>
              <a:t>in accordance with the conditions laid down in the fourth paragraph of Article 263 TFEU</a:t>
            </a:r>
            <a:r>
              <a:rPr lang="en-US" sz="2200" i="1" dirty="0">
                <a:solidFill>
                  <a:srgbClr val="000000"/>
                </a:solidFill>
                <a:latin typeface="Times New Roman" panose="02020603050405020304" pitchFamily="18" charset="0"/>
                <a:cs typeface="Times New Roman" panose="02020603050405020304" pitchFamily="18" charset="0"/>
              </a:rPr>
              <a:t>, reviewing the legality of decisions providing for restrictive measures against natural or legal persons adopted by the Council on the basis of Chapter 2 of Title V of the TEU.</a:t>
            </a:r>
          </a:p>
          <a:p>
            <a:pPr marL="0" indent="0" algn="just">
              <a:lnSpc>
                <a:spcPct val="150000"/>
              </a:lnSpc>
              <a:spcBef>
                <a:spcPts val="0"/>
              </a:spcBef>
              <a:buNone/>
            </a:pPr>
            <a:endParaRPr lang="en-US" sz="2200" b="1" u="sng"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200" b="1" u="sng"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923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AEFE6-37B2-A26C-EEFD-CD0B0F13047A}"/>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7066B432-8040-7A0E-0822-BBAD60E5F97E}"/>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endParaRPr lang="en-US" altLang="el-GR" sz="48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958FBFE2-96C7-9433-EBB1-71F500D3EDE0}"/>
              </a:ext>
            </a:extLst>
          </p:cNvPr>
          <p:cNvSpPr>
            <a:spLocks noGrp="1" noChangeArrowheads="1"/>
          </p:cNvSpPr>
          <p:nvPr>
            <p:ph type="body" idx="1"/>
          </p:nvPr>
        </p:nvSpPr>
        <p:spPr>
          <a:xfrm>
            <a:off x="102357" y="1376738"/>
            <a:ext cx="8973403" cy="5433496"/>
          </a:xfrm>
          <a:ln>
            <a:noFill/>
          </a:ln>
        </p:spPr>
        <p:txBody>
          <a:bodyPr/>
          <a:lstStyle/>
          <a:p>
            <a:pPr marL="0" indent="0" algn="ctr">
              <a:lnSpc>
                <a:spcPct val="130000"/>
              </a:lnSpc>
              <a:spcBef>
                <a:spcPts val="0"/>
              </a:spcBef>
              <a:buNone/>
            </a:pPr>
            <a:r>
              <a:rPr lang="en-US" sz="4200" b="1" u="sng" dirty="0">
                <a:solidFill>
                  <a:srgbClr val="040E08"/>
                </a:solidFill>
                <a:latin typeface="Times New Roman" panose="02020603050405020304" pitchFamily="18" charset="0"/>
                <a:cs typeface="Times New Roman" panose="02020603050405020304" pitchFamily="18" charset="0"/>
              </a:rPr>
              <a:t>PART A</a:t>
            </a:r>
          </a:p>
          <a:p>
            <a:pPr marL="0" indent="0" algn="ctr">
              <a:lnSpc>
                <a:spcPct val="130000"/>
              </a:lnSpc>
              <a:spcBef>
                <a:spcPts val="0"/>
              </a:spcBef>
              <a:buNone/>
            </a:pPr>
            <a:endParaRPr lang="en-US" sz="4200" b="1" u="sng" dirty="0">
              <a:solidFill>
                <a:srgbClr val="040E08"/>
              </a:solidFill>
              <a:latin typeface="Times New Roman" panose="02020603050405020304" pitchFamily="18" charset="0"/>
              <a:cs typeface="Times New Roman" panose="02020603050405020304" pitchFamily="18" charset="0"/>
            </a:endParaRPr>
          </a:p>
          <a:p>
            <a:pPr marL="0" indent="0" algn="ctr">
              <a:lnSpc>
                <a:spcPct val="130000"/>
              </a:lnSpc>
              <a:spcBef>
                <a:spcPts val="0"/>
              </a:spcBef>
              <a:buNone/>
            </a:pPr>
            <a:r>
              <a:rPr lang="en-US" sz="4200" b="1" u="sng" dirty="0">
                <a:solidFill>
                  <a:srgbClr val="040E08"/>
                </a:solidFill>
                <a:latin typeface="Times New Roman" panose="02020603050405020304" pitchFamily="18" charset="0"/>
                <a:cs typeface="Times New Roman" panose="02020603050405020304" pitchFamily="18" charset="0"/>
              </a:rPr>
              <a:t>EXTENDING CJEU’S COMPETENCE</a:t>
            </a:r>
          </a:p>
          <a:p>
            <a:pPr marL="0" indent="0" algn="ctr">
              <a:lnSpc>
                <a:spcPct val="130000"/>
              </a:lnSpc>
              <a:spcBef>
                <a:spcPts val="0"/>
              </a:spcBef>
              <a:buNone/>
            </a:pPr>
            <a:endParaRPr lang="en-US" sz="4200" b="1" u="sng" dirty="0">
              <a:solidFill>
                <a:srgbClr val="040E08"/>
              </a:solidFill>
              <a:latin typeface="Times New Roman" panose="02020603050405020304" pitchFamily="18" charset="0"/>
              <a:cs typeface="Times New Roman" panose="02020603050405020304" pitchFamily="18" charset="0"/>
            </a:endParaRPr>
          </a:p>
          <a:p>
            <a:pPr marL="0" indent="0" algn="ctr">
              <a:lnSpc>
                <a:spcPct val="130000"/>
              </a:lnSpc>
              <a:spcBef>
                <a:spcPts val="0"/>
              </a:spcBef>
              <a:buNone/>
            </a:pPr>
            <a:r>
              <a:rPr lang="en-US" sz="4200" b="1" u="sng" dirty="0">
                <a:solidFill>
                  <a:srgbClr val="040E08"/>
                </a:solidFill>
                <a:latin typeface="Times New Roman" panose="02020603050405020304" pitchFamily="18" charset="0"/>
                <a:cs typeface="Times New Roman" panose="02020603050405020304" pitchFamily="18" charset="0"/>
              </a:rPr>
              <a:t>(ACTIVISM ?)</a:t>
            </a:r>
          </a:p>
        </p:txBody>
      </p:sp>
    </p:spTree>
    <p:extLst>
      <p:ext uri="{BB962C8B-B14F-4D97-AF65-F5344CB8AC3E}">
        <p14:creationId xmlns:p14="http://schemas.microsoft.com/office/powerpoint/2010/main" val="1575699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a:extLst>
            <a:ext uri="{FF2B5EF4-FFF2-40B4-BE49-F238E27FC236}">
              <a16:creationId xmlns:a16="http://schemas.microsoft.com/office/drawing/2014/main" id="{F1860732-064D-8DA1-8C1A-3C4FB1C21A14}"/>
            </a:ext>
          </a:extLst>
        </p:cNvPr>
        <p:cNvGrpSpPr/>
        <p:nvPr/>
      </p:nvGrpSpPr>
      <p:grpSpPr>
        <a:xfrm>
          <a:off x="0" y="0"/>
          <a:ext cx="0" cy="0"/>
          <a:chOff x="0" y="0"/>
          <a:chExt cx="0" cy="0"/>
        </a:xfrm>
      </p:grpSpPr>
      <p:sp>
        <p:nvSpPr>
          <p:cNvPr id="60418" name="Rectangle 2">
            <a:extLst>
              <a:ext uri="{FF2B5EF4-FFF2-40B4-BE49-F238E27FC236}">
                <a16:creationId xmlns:a16="http://schemas.microsoft.com/office/drawing/2014/main" id="{440664C3-D80B-68D3-6867-48D9BB6FA5E1}"/>
              </a:ext>
            </a:extLst>
          </p:cNvPr>
          <p:cNvSpPr>
            <a:spLocks noGrp="1" noChangeArrowheads="1"/>
          </p:cNvSpPr>
          <p:nvPr>
            <p:ph type="title"/>
          </p:nvPr>
        </p:nvSpPr>
        <p:spPr>
          <a:xfrm>
            <a:off x="1842449" y="-102742"/>
            <a:ext cx="7233312" cy="554805"/>
          </a:xfrm>
        </p:spPr>
        <p:txBody>
          <a:bodyPr/>
          <a:lstStyle/>
          <a:p>
            <a:pPr>
              <a:lnSpc>
                <a:spcPct val="120000"/>
              </a:lnSpc>
            </a:pPr>
            <a:r>
              <a:rPr lang="en-US" sz="2800" u="sng" dirty="0">
                <a:solidFill>
                  <a:schemeClr val="accent6">
                    <a:lumMod val="50000"/>
                  </a:schemeClr>
                </a:solidFill>
                <a:latin typeface="Times New Roman" panose="02020603050405020304" pitchFamily="18" charset="0"/>
                <a:cs typeface="Times New Roman" panose="02020603050405020304" pitchFamily="18" charset="0"/>
              </a:rPr>
              <a:t>C‑72/15 – </a:t>
            </a:r>
            <a:r>
              <a:rPr lang="en-US" sz="2800" i="1" u="sng" dirty="0">
                <a:solidFill>
                  <a:schemeClr val="accent6">
                    <a:lumMod val="50000"/>
                  </a:schemeClr>
                </a:solidFill>
                <a:latin typeface="Times New Roman" panose="02020603050405020304" pitchFamily="18" charset="0"/>
                <a:cs typeface="Times New Roman" panose="02020603050405020304" pitchFamily="18" charset="0"/>
              </a:rPr>
              <a:t>Rosneft</a:t>
            </a:r>
            <a:endParaRPr lang="en-US" sz="2800" u="sng"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60419" name="Rectangle 3">
            <a:extLst>
              <a:ext uri="{FF2B5EF4-FFF2-40B4-BE49-F238E27FC236}">
                <a16:creationId xmlns:a16="http://schemas.microsoft.com/office/drawing/2014/main" id="{A1A29D82-591C-E404-BC2B-6B2D44C3E22A}"/>
              </a:ext>
            </a:extLst>
          </p:cNvPr>
          <p:cNvSpPr>
            <a:spLocks noGrp="1" noChangeArrowheads="1"/>
          </p:cNvSpPr>
          <p:nvPr>
            <p:ph type="body" idx="1"/>
          </p:nvPr>
        </p:nvSpPr>
        <p:spPr>
          <a:xfrm>
            <a:off x="1842449" y="452063"/>
            <a:ext cx="7233311" cy="6405937"/>
          </a:xfrm>
        </p:spPr>
        <p:txBody>
          <a:bodyPr/>
          <a:lstStyle/>
          <a:p>
            <a:pPr marL="0" indent="0" algn="ctr">
              <a:lnSpc>
                <a:spcPct val="130000"/>
              </a:lnSpc>
              <a:spcBef>
                <a:spcPts val="0"/>
              </a:spcBef>
              <a:buNone/>
            </a:pPr>
            <a:r>
              <a:rPr lang="en-US" sz="2000" b="1" u="sng" dirty="0">
                <a:solidFill>
                  <a:srgbClr val="3A1002"/>
                </a:solidFill>
                <a:latin typeface="Times New Roman" panose="02020603050405020304" pitchFamily="18" charset="0"/>
                <a:cs typeface="Times New Roman" panose="02020603050405020304" pitchFamily="18" charset="0"/>
              </a:rPr>
              <a:t>FACTS OF THE CASE</a:t>
            </a:r>
          </a:p>
          <a:p>
            <a:pPr marL="0" indent="0" algn="just">
              <a:lnSpc>
                <a:spcPct val="130000"/>
              </a:lnSpc>
              <a:spcBef>
                <a:spcPts val="0"/>
              </a:spcBef>
              <a:buNone/>
            </a:pPr>
            <a:endParaRPr lang="en-US" sz="2000" dirty="0">
              <a:solidFill>
                <a:srgbClr val="3A1002"/>
              </a:solidFill>
              <a:latin typeface="Times New Roman" panose="02020603050405020304" pitchFamily="18" charset="0"/>
              <a:cs typeface="Times New Roman" panose="02020603050405020304" pitchFamily="18" charset="0"/>
            </a:endParaRPr>
          </a:p>
          <a:p>
            <a:pPr algn="just">
              <a:lnSpc>
                <a:spcPct val="130000"/>
              </a:lnSpc>
              <a:spcBef>
                <a:spcPts val="0"/>
              </a:spcBef>
            </a:pPr>
            <a:r>
              <a:rPr lang="en-US" sz="2000" dirty="0">
                <a:solidFill>
                  <a:srgbClr val="3A1002"/>
                </a:solidFill>
                <a:latin typeface="Times New Roman" panose="02020603050405020304" pitchFamily="18" charset="0"/>
                <a:cs typeface="Times New Roman" panose="02020603050405020304" pitchFamily="18" charset="0"/>
              </a:rPr>
              <a:t>Preliminary reference from the UK’s High Court in the context of a judicial-review challenge caused from “Rosneft” company to UK measures implementing EU sanctions.</a:t>
            </a:r>
          </a:p>
          <a:p>
            <a:pPr algn="just">
              <a:lnSpc>
                <a:spcPct val="130000"/>
              </a:lnSpc>
              <a:spcBef>
                <a:spcPts val="0"/>
              </a:spcBef>
            </a:pPr>
            <a:endParaRPr lang="en-US" sz="2000" dirty="0">
              <a:solidFill>
                <a:srgbClr val="3A1002"/>
              </a:solidFill>
              <a:latin typeface="Times New Roman" panose="02020603050405020304" pitchFamily="18" charset="0"/>
              <a:cs typeface="Times New Roman" panose="02020603050405020304" pitchFamily="18" charset="0"/>
            </a:endParaRPr>
          </a:p>
          <a:p>
            <a:pPr algn="just">
              <a:lnSpc>
                <a:spcPct val="130000"/>
              </a:lnSpc>
              <a:spcBef>
                <a:spcPts val="0"/>
              </a:spcBef>
            </a:pPr>
            <a:r>
              <a:rPr lang="en-US" sz="2000" dirty="0">
                <a:solidFill>
                  <a:srgbClr val="3A1002"/>
                </a:solidFill>
                <a:latin typeface="Times New Roman" panose="02020603050405020304" pitchFamily="18" charset="0"/>
                <a:cs typeface="Times New Roman" panose="02020603050405020304" pitchFamily="18" charset="0"/>
              </a:rPr>
              <a:t>Subject matter of the sanctions: EU restrictive measures adopted in response to Russia’s actions </a:t>
            </a:r>
            <a:r>
              <a:rPr lang="en-US" sz="2000" dirty="0" err="1">
                <a:solidFill>
                  <a:srgbClr val="3A1002"/>
                </a:solidFill>
                <a:latin typeface="Times New Roman" panose="02020603050405020304" pitchFamily="18" charset="0"/>
                <a:cs typeface="Times New Roman" panose="02020603050405020304" pitchFamily="18" charset="0"/>
              </a:rPr>
              <a:t>destabilising</a:t>
            </a:r>
            <a:r>
              <a:rPr lang="en-US" sz="2000" dirty="0">
                <a:solidFill>
                  <a:srgbClr val="3A1002"/>
                </a:solidFill>
                <a:latin typeface="Times New Roman" panose="02020603050405020304" pitchFamily="18" charset="0"/>
                <a:cs typeface="Times New Roman" panose="02020603050405020304" pitchFamily="18" charset="0"/>
              </a:rPr>
              <a:t> the situation in Ukraine (unlawful annexation of Crimea).</a:t>
            </a:r>
          </a:p>
          <a:p>
            <a:pPr algn="just">
              <a:lnSpc>
                <a:spcPct val="130000"/>
              </a:lnSpc>
              <a:spcBef>
                <a:spcPts val="0"/>
              </a:spcBef>
            </a:pPr>
            <a:endParaRPr lang="en-US" sz="2000" dirty="0">
              <a:solidFill>
                <a:srgbClr val="3A1002"/>
              </a:solidFill>
              <a:latin typeface="Times New Roman" panose="02020603050405020304" pitchFamily="18" charset="0"/>
              <a:cs typeface="Times New Roman" panose="02020603050405020304" pitchFamily="18" charset="0"/>
            </a:endParaRPr>
          </a:p>
          <a:p>
            <a:pPr algn="just">
              <a:lnSpc>
                <a:spcPct val="130000"/>
              </a:lnSpc>
              <a:spcBef>
                <a:spcPts val="0"/>
              </a:spcBef>
            </a:pPr>
            <a:r>
              <a:rPr lang="en-US" sz="2000" dirty="0">
                <a:solidFill>
                  <a:srgbClr val="3A1002"/>
                </a:solidFill>
                <a:latin typeface="Times New Roman" panose="02020603050405020304" pitchFamily="18" charset="0"/>
                <a:cs typeface="Times New Roman" panose="02020603050405020304" pitchFamily="18" charset="0"/>
              </a:rPr>
              <a:t>National measures challenged: Rosneft sought review of UK national implementing measures.</a:t>
            </a:r>
          </a:p>
          <a:p>
            <a:pPr algn="just">
              <a:lnSpc>
                <a:spcPct val="130000"/>
              </a:lnSpc>
              <a:spcBef>
                <a:spcPts val="0"/>
              </a:spcBef>
            </a:pPr>
            <a:endParaRPr lang="en-US" sz="2000" dirty="0">
              <a:solidFill>
                <a:srgbClr val="3A1002"/>
              </a:solidFill>
              <a:latin typeface="Times New Roman" panose="02020603050405020304" pitchFamily="18" charset="0"/>
              <a:cs typeface="Times New Roman" panose="02020603050405020304" pitchFamily="18" charset="0"/>
            </a:endParaRPr>
          </a:p>
          <a:p>
            <a:pPr algn="just">
              <a:lnSpc>
                <a:spcPct val="130000"/>
              </a:lnSpc>
              <a:spcBef>
                <a:spcPts val="0"/>
              </a:spcBef>
            </a:pPr>
            <a:r>
              <a:rPr lang="en-US" sz="2000" dirty="0">
                <a:solidFill>
                  <a:srgbClr val="3A1002"/>
                </a:solidFill>
                <a:latin typeface="Times New Roman" panose="02020603050405020304" pitchFamily="18" charset="0"/>
                <a:cs typeface="Times New Roman" panose="02020603050405020304" pitchFamily="18" charset="0"/>
              </a:rPr>
              <a:t>Preliminary question: Whether the Court of Justice has jurisdiction, via Article 267 TFEU, to review the </a:t>
            </a:r>
            <a:r>
              <a:rPr lang="en-US" sz="2000" b="1" dirty="0">
                <a:solidFill>
                  <a:srgbClr val="3A1002"/>
                </a:solidFill>
                <a:latin typeface="Times New Roman" panose="02020603050405020304" pitchFamily="18" charset="0"/>
                <a:cs typeface="Times New Roman" panose="02020603050405020304" pitchFamily="18" charset="0"/>
              </a:rPr>
              <a:t>validity</a:t>
            </a:r>
            <a:r>
              <a:rPr lang="en-US" sz="2000" dirty="0">
                <a:solidFill>
                  <a:srgbClr val="3A1002"/>
                </a:solidFill>
                <a:latin typeface="Times New Roman" panose="02020603050405020304" pitchFamily="18" charset="0"/>
                <a:cs typeface="Times New Roman" panose="02020603050405020304" pitchFamily="18" charset="0"/>
              </a:rPr>
              <a:t> of a CFSP decision imposing sanctions (and the 215 TFEU one).</a:t>
            </a:r>
          </a:p>
        </p:txBody>
      </p:sp>
    </p:spTree>
    <p:extLst>
      <p:ext uri="{BB962C8B-B14F-4D97-AF65-F5344CB8AC3E}">
        <p14:creationId xmlns:p14="http://schemas.microsoft.com/office/powerpoint/2010/main" val="4245454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A1462-38C8-D465-8DF9-E225576A6ED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92093404-47C6-F38A-B571-981A084A0C29}"/>
              </a:ext>
            </a:extLst>
          </p:cNvPr>
          <p:cNvSpPr>
            <a:spLocks noGrp="1" noChangeArrowheads="1"/>
          </p:cNvSpPr>
          <p:nvPr>
            <p:ph type="title"/>
          </p:nvPr>
        </p:nvSpPr>
        <p:spPr>
          <a:xfrm>
            <a:off x="197894" y="304799"/>
            <a:ext cx="8622578" cy="979055"/>
          </a:xfrm>
          <a:extLst>
            <a:ext uri="{AF507438-7753-43E0-B8FC-AC1667EBCBE1}">
              <a14:hiddenEffects xmlns:a14="http://schemas.microsoft.com/office/drawing/2010/main">
                <a:effectLst>
                  <a:outerShdw algn="ctr" rotWithShape="0">
                    <a:schemeClr val="hlink"/>
                  </a:outerShdw>
                </a:effectLst>
              </a14:hiddenEffects>
            </a:ext>
          </a:extLst>
        </p:spPr>
        <p:txBody>
          <a:bodyPr/>
          <a:lstStyle/>
          <a:p>
            <a:endParaRPr lang="en-US" altLang="el-GR" sz="4800" u="sng" dirty="0">
              <a:latin typeface="Times New Roman" panose="02020603050405020304" pitchFamily="18" charset="0"/>
              <a:cs typeface="Times New Roman" panose="02020603050405020304" pitchFamily="18" charset="0"/>
            </a:endParaRPr>
          </a:p>
        </p:txBody>
      </p:sp>
      <p:sp>
        <p:nvSpPr>
          <p:cNvPr id="17411" name="Rectangle 3">
            <a:extLst>
              <a:ext uri="{FF2B5EF4-FFF2-40B4-BE49-F238E27FC236}">
                <a16:creationId xmlns:a16="http://schemas.microsoft.com/office/drawing/2014/main" id="{3CD69750-96C8-3F5A-26E9-0188E30EA514}"/>
              </a:ext>
            </a:extLst>
          </p:cNvPr>
          <p:cNvSpPr>
            <a:spLocks noGrp="1" noChangeArrowheads="1"/>
          </p:cNvSpPr>
          <p:nvPr>
            <p:ph type="body" idx="1"/>
          </p:nvPr>
        </p:nvSpPr>
        <p:spPr>
          <a:xfrm>
            <a:off x="102357" y="1376738"/>
            <a:ext cx="8973403" cy="5433496"/>
          </a:xfrm>
          <a:ln>
            <a:noFill/>
          </a:ln>
        </p:spPr>
        <p:txBody>
          <a:bodyPr/>
          <a:lstStyle/>
          <a:p>
            <a:pPr marL="0" indent="0" algn="ctr">
              <a:lnSpc>
                <a:spcPct val="150000"/>
              </a:lnSpc>
              <a:spcBef>
                <a:spcPts val="0"/>
              </a:spcBef>
              <a:buNone/>
            </a:pPr>
            <a:r>
              <a:rPr lang="en-US" sz="2200" b="1" u="sng" dirty="0">
                <a:solidFill>
                  <a:srgbClr val="000000"/>
                </a:solidFill>
                <a:latin typeface="Times New Roman" panose="02020603050405020304" pitchFamily="18" charset="0"/>
                <a:cs typeface="Times New Roman" panose="02020603050405020304" pitchFamily="18" charset="0"/>
              </a:rPr>
              <a:t>Article 2</a:t>
            </a:r>
            <a:r>
              <a:rPr lang="el-GR" sz="2200" b="1" u="sng" dirty="0">
                <a:solidFill>
                  <a:srgbClr val="000000"/>
                </a:solidFill>
                <a:latin typeface="Times New Roman" panose="02020603050405020304" pitchFamily="18" charset="0"/>
                <a:cs typeface="Times New Roman" panose="02020603050405020304" pitchFamily="18" charset="0"/>
              </a:rPr>
              <a:t>75</a:t>
            </a:r>
            <a:r>
              <a:rPr lang="en-US" sz="2200" b="1" u="sng" dirty="0">
                <a:solidFill>
                  <a:srgbClr val="000000"/>
                </a:solidFill>
                <a:latin typeface="Times New Roman" panose="02020603050405020304" pitchFamily="18" charset="0"/>
                <a:cs typeface="Times New Roman" panose="02020603050405020304" pitchFamily="18" charset="0"/>
              </a:rPr>
              <a:t> TFEU</a:t>
            </a:r>
          </a:p>
          <a:p>
            <a:pPr marL="0" indent="0" algn="just">
              <a:lnSpc>
                <a:spcPct val="150000"/>
              </a:lnSpc>
              <a:buNone/>
            </a:pPr>
            <a:r>
              <a:rPr lang="en-US" sz="2200" i="1" dirty="0">
                <a:solidFill>
                  <a:srgbClr val="000000"/>
                </a:solidFill>
                <a:latin typeface="Times New Roman" panose="02020603050405020304" pitchFamily="18" charset="0"/>
                <a:cs typeface="Times New Roman" panose="02020603050405020304" pitchFamily="18" charset="0"/>
              </a:rPr>
              <a:t>The </a:t>
            </a:r>
            <a:r>
              <a:rPr lang="en-US" sz="2200" b="1" i="1" dirty="0">
                <a:solidFill>
                  <a:srgbClr val="000000"/>
                </a:solidFill>
                <a:latin typeface="Times New Roman" panose="02020603050405020304" pitchFamily="18" charset="0"/>
                <a:cs typeface="Times New Roman" panose="02020603050405020304" pitchFamily="18" charset="0"/>
              </a:rPr>
              <a:t>CJEU shall not have jurisdiction </a:t>
            </a:r>
            <a:r>
              <a:rPr lang="en-US" sz="2200" i="1" dirty="0">
                <a:solidFill>
                  <a:srgbClr val="000000"/>
                </a:solidFill>
                <a:latin typeface="Times New Roman" panose="02020603050405020304" pitchFamily="18" charset="0"/>
                <a:cs typeface="Times New Roman" panose="02020603050405020304" pitchFamily="18" charset="0"/>
              </a:rPr>
              <a:t>with respect to the provisions relating to the CFSP nor with respect to acts adopted on the basis of those provisions.</a:t>
            </a:r>
          </a:p>
          <a:p>
            <a:pPr marL="0" indent="0" algn="just">
              <a:lnSpc>
                <a:spcPct val="150000"/>
              </a:lnSpc>
              <a:buNone/>
            </a:pPr>
            <a:endParaRPr lang="en-US" sz="2200" i="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buNone/>
            </a:pPr>
            <a:r>
              <a:rPr lang="en-US" sz="2200" b="1" i="1" dirty="0">
                <a:solidFill>
                  <a:srgbClr val="000000"/>
                </a:solidFill>
                <a:latin typeface="Times New Roman" panose="02020603050405020304" pitchFamily="18" charset="0"/>
                <a:cs typeface="Times New Roman" panose="02020603050405020304" pitchFamily="18" charset="0"/>
              </a:rPr>
              <a:t>However, the Court shall have jurisdiction </a:t>
            </a:r>
            <a:r>
              <a:rPr lang="en-US" sz="2200" i="1" dirty="0">
                <a:solidFill>
                  <a:srgbClr val="000000"/>
                </a:solidFill>
                <a:latin typeface="Times New Roman" panose="02020603050405020304" pitchFamily="18" charset="0"/>
                <a:cs typeface="Times New Roman" panose="02020603050405020304" pitchFamily="18" charset="0"/>
              </a:rPr>
              <a:t>to monitor </a:t>
            </a:r>
            <a:r>
              <a:rPr lang="en-US" sz="2200" b="1" i="1" dirty="0">
                <a:solidFill>
                  <a:srgbClr val="000000"/>
                </a:solidFill>
                <a:latin typeface="Times New Roman" panose="02020603050405020304" pitchFamily="18" charset="0"/>
                <a:cs typeface="Times New Roman" panose="02020603050405020304" pitchFamily="18" charset="0"/>
              </a:rPr>
              <a:t>compliance with Article 40</a:t>
            </a:r>
            <a:r>
              <a:rPr lang="en-US" sz="2200" i="1" dirty="0">
                <a:solidFill>
                  <a:srgbClr val="000000"/>
                </a:solidFill>
                <a:latin typeface="Times New Roman" panose="02020603050405020304" pitchFamily="18" charset="0"/>
                <a:cs typeface="Times New Roman" panose="02020603050405020304" pitchFamily="18" charset="0"/>
              </a:rPr>
              <a:t> </a:t>
            </a:r>
            <a:r>
              <a:rPr lang="en-US" sz="2200" b="1" i="1" dirty="0">
                <a:solidFill>
                  <a:srgbClr val="000000"/>
                </a:solidFill>
                <a:latin typeface="Times New Roman" panose="02020603050405020304" pitchFamily="18" charset="0"/>
                <a:cs typeface="Times New Roman" panose="02020603050405020304" pitchFamily="18" charset="0"/>
              </a:rPr>
              <a:t>TEU</a:t>
            </a:r>
            <a:r>
              <a:rPr lang="en-US" sz="2200" i="1" dirty="0">
                <a:solidFill>
                  <a:srgbClr val="000000"/>
                </a:solidFill>
                <a:latin typeface="Times New Roman" panose="02020603050405020304" pitchFamily="18" charset="0"/>
                <a:cs typeface="Times New Roman" panose="02020603050405020304" pitchFamily="18" charset="0"/>
              </a:rPr>
              <a:t> and to </a:t>
            </a:r>
            <a:r>
              <a:rPr lang="en-US" sz="2200" b="1" i="1" dirty="0">
                <a:solidFill>
                  <a:srgbClr val="000000"/>
                </a:solidFill>
                <a:latin typeface="Times New Roman" panose="02020603050405020304" pitchFamily="18" charset="0"/>
                <a:cs typeface="Times New Roman" panose="02020603050405020304" pitchFamily="18" charset="0"/>
              </a:rPr>
              <a:t>rule on proceedings</a:t>
            </a:r>
            <a:r>
              <a:rPr lang="en-US" sz="2200" i="1" dirty="0">
                <a:solidFill>
                  <a:srgbClr val="000000"/>
                </a:solidFill>
                <a:latin typeface="Times New Roman" panose="02020603050405020304" pitchFamily="18" charset="0"/>
                <a:cs typeface="Times New Roman" panose="02020603050405020304" pitchFamily="18" charset="0"/>
              </a:rPr>
              <a:t>, brought </a:t>
            </a:r>
            <a:r>
              <a:rPr lang="en-US" sz="2200" b="1" i="1" dirty="0">
                <a:solidFill>
                  <a:srgbClr val="000000"/>
                </a:solidFill>
                <a:latin typeface="Times New Roman" panose="02020603050405020304" pitchFamily="18" charset="0"/>
                <a:cs typeface="Times New Roman" panose="02020603050405020304" pitchFamily="18" charset="0"/>
              </a:rPr>
              <a:t>in accordance with the conditions laid down in the fourth paragraph of Article 263 TFEU</a:t>
            </a:r>
            <a:r>
              <a:rPr lang="en-US" sz="2200" i="1" dirty="0">
                <a:solidFill>
                  <a:srgbClr val="000000"/>
                </a:solidFill>
                <a:latin typeface="Times New Roman" panose="02020603050405020304" pitchFamily="18" charset="0"/>
                <a:cs typeface="Times New Roman" panose="02020603050405020304" pitchFamily="18" charset="0"/>
              </a:rPr>
              <a:t>, reviewing the legality of decisions providing for restrictive measures against natural or legal persons adopted by the Council on the basis of Chapter 2 of Title V of the TEU.</a:t>
            </a:r>
          </a:p>
          <a:p>
            <a:pPr marL="0" indent="0" algn="just">
              <a:lnSpc>
                <a:spcPct val="150000"/>
              </a:lnSpc>
              <a:spcBef>
                <a:spcPts val="0"/>
              </a:spcBef>
              <a:buNone/>
            </a:pPr>
            <a:endParaRPr lang="en-US" sz="2200" b="1" u="sng"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2200" b="1" u="sng"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08999"/>
      </p:ext>
    </p:extLst>
  </p:cSld>
  <p:clrMapOvr>
    <a:masterClrMapping/>
  </p:clrMapOvr>
</p:sld>
</file>

<file path=ppt/theme/theme1.xml><?xml version="1.0" encoding="utf-8"?>
<a:theme xmlns:a="http://schemas.openxmlformats.org/drawingml/2006/main" name="powerpoint-template-24">
  <a:themeElements>
    <a:clrScheme name="powerpoint-template-24 7">
      <a:dk1>
        <a:srgbClr val="4D4D4D"/>
      </a:dk1>
      <a:lt1>
        <a:srgbClr val="FFFFFF"/>
      </a:lt1>
      <a:dk2>
        <a:srgbClr val="4D4D4D"/>
      </a:dk2>
      <a:lt2>
        <a:srgbClr val="BB5206"/>
      </a:lt2>
      <a:accent1>
        <a:srgbClr val="622C0A"/>
      </a:accent1>
      <a:accent2>
        <a:srgbClr val="E58218"/>
      </a:accent2>
      <a:accent3>
        <a:srgbClr val="FFFFFF"/>
      </a:accent3>
      <a:accent4>
        <a:srgbClr val="404040"/>
      </a:accent4>
      <a:accent5>
        <a:srgbClr val="B7ACAA"/>
      </a:accent5>
      <a:accent6>
        <a:srgbClr val="CF7515"/>
      </a:accent6>
      <a:hlink>
        <a:srgbClr val="8B3504"/>
      </a:hlink>
      <a:folHlink>
        <a:srgbClr val="DDDDDD"/>
      </a:folHlink>
    </a:clrScheme>
    <a:fontScheme name="powerpoint-template-24">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l-GR"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l-GR"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powerpoint-template-24 1">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E84A25"/>
        </a:lt2>
        <a:accent1>
          <a:srgbClr val="ED6A24"/>
        </a:accent1>
        <a:accent2>
          <a:srgbClr val="F99E1C"/>
        </a:accent2>
        <a:accent3>
          <a:srgbClr val="FFFFFF"/>
        </a:accent3>
        <a:accent4>
          <a:srgbClr val="404040"/>
        </a:accent4>
        <a:accent5>
          <a:srgbClr val="F4B9AC"/>
        </a:accent5>
        <a:accent6>
          <a:srgbClr val="E28F18"/>
        </a:accent6>
        <a:hlink>
          <a:srgbClr val="F1B545"/>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B92D14"/>
        </a:lt2>
        <a:accent1>
          <a:srgbClr val="D34E13"/>
        </a:accent1>
        <a:accent2>
          <a:srgbClr val="DC9009"/>
        </a:accent2>
        <a:accent3>
          <a:srgbClr val="FFFFFF"/>
        </a:accent3>
        <a:accent4>
          <a:srgbClr val="404040"/>
        </a:accent4>
        <a:accent5>
          <a:srgbClr val="E6B2AA"/>
        </a:accent5>
        <a:accent6>
          <a:srgbClr val="C78207"/>
        </a:accent6>
        <a:hlink>
          <a:srgbClr val="EEC63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AE6310"/>
        </a:lt2>
        <a:accent1>
          <a:srgbClr val="E79613"/>
        </a:accent1>
        <a:accent2>
          <a:srgbClr val="E1720D"/>
        </a:accent2>
        <a:accent3>
          <a:srgbClr val="FFFFFF"/>
        </a:accent3>
        <a:accent4>
          <a:srgbClr val="404040"/>
        </a:accent4>
        <a:accent5>
          <a:srgbClr val="F1C9AA"/>
        </a:accent5>
        <a:accent6>
          <a:srgbClr val="CC670B"/>
        </a:accent6>
        <a:hlink>
          <a:srgbClr val="C6470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C75F06"/>
        </a:lt2>
        <a:accent1>
          <a:srgbClr val="E07D06"/>
        </a:accent1>
        <a:accent2>
          <a:srgbClr val="F2A016"/>
        </a:accent2>
        <a:accent3>
          <a:srgbClr val="FFFFFF"/>
        </a:accent3>
        <a:accent4>
          <a:srgbClr val="404040"/>
        </a:accent4>
        <a:accent5>
          <a:srgbClr val="EDBFAA"/>
        </a:accent5>
        <a:accent6>
          <a:srgbClr val="DB9113"/>
        </a:accent6>
        <a:hlink>
          <a:srgbClr val="F7C91C"/>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CD5B12"/>
        </a:lt2>
        <a:accent1>
          <a:srgbClr val="E6721D"/>
        </a:accent1>
        <a:accent2>
          <a:srgbClr val="F09125"/>
        </a:accent2>
        <a:accent3>
          <a:srgbClr val="FFFFFF"/>
        </a:accent3>
        <a:accent4>
          <a:srgbClr val="404040"/>
        </a:accent4>
        <a:accent5>
          <a:srgbClr val="F0BCAB"/>
        </a:accent5>
        <a:accent6>
          <a:srgbClr val="D98320"/>
        </a:accent6>
        <a:hlink>
          <a:srgbClr val="F0973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BB5206"/>
        </a:lt2>
        <a:accent1>
          <a:srgbClr val="622C0A"/>
        </a:accent1>
        <a:accent2>
          <a:srgbClr val="E58218"/>
        </a:accent2>
        <a:accent3>
          <a:srgbClr val="FFFFFF"/>
        </a:accent3>
        <a:accent4>
          <a:srgbClr val="404040"/>
        </a:accent4>
        <a:accent5>
          <a:srgbClr val="B7ACAA"/>
        </a:accent5>
        <a:accent6>
          <a:srgbClr val="CF7515"/>
        </a:accent6>
        <a:hlink>
          <a:srgbClr val="8B3504"/>
        </a:hlink>
        <a:folHlink>
          <a:srgbClr val="DDDDD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Παρουσίαση Μανώλης Περάκης</Template>
  <TotalTime>2196</TotalTime>
  <Words>3595</Words>
  <Application>Microsoft Office PowerPoint</Application>
  <PresentationFormat>Προβολή στην οθόνη (4:3)</PresentationFormat>
  <Paragraphs>206</Paragraphs>
  <Slides>34</Slides>
  <Notes>34</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34</vt:i4>
      </vt:variant>
    </vt:vector>
  </HeadingPairs>
  <TitlesOfParts>
    <vt:vector size="38" baseType="lpstr">
      <vt:lpstr>Arial</vt:lpstr>
      <vt:lpstr>Microsoft Sans Serif</vt:lpstr>
      <vt:lpstr>Times New Roman</vt:lpstr>
      <vt:lpstr>powerpoint-template-24</vt:lpstr>
      <vt:lpstr>"The Rule of Law and Judicial Protection in the EU’s Common Foreign and Security Policy: Recent Developments and Ongoing Challenges"</vt:lpstr>
      <vt:lpstr>Goals and plan</vt:lpstr>
      <vt:lpstr>Main Treaty Provisions</vt:lpstr>
      <vt:lpstr>Main Treaty Provisions</vt:lpstr>
      <vt:lpstr>Main Treaty Provisions</vt:lpstr>
      <vt:lpstr>Main Treaty Provisions</vt:lpstr>
      <vt:lpstr>Παρουσίαση του PowerPoint</vt:lpstr>
      <vt:lpstr>C‑72/15 – Rosneft</vt:lpstr>
      <vt:lpstr>Παρουσίαση του PowerPoint</vt:lpstr>
      <vt:lpstr>C‑72/15 – Rosneft</vt:lpstr>
      <vt:lpstr>C‑72/15 – Rosneft</vt:lpstr>
      <vt:lpstr>C‑72/15 – Rosneft</vt:lpstr>
      <vt:lpstr>C‑72/15 – Rosneft</vt:lpstr>
      <vt:lpstr>C‑72/15 – Rosneft</vt:lpstr>
      <vt:lpstr>C‑72/15 – Rosneft</vt:lpstr>
      <vt:lpstr>C‑72/15 – Rosneft</vt:lpstr>
      <vt:lpstr>C‑72/15 – Rosneft</vt:lpstr>
      <vt:lpstr>C‑134/19 P – Bank Refah Kargaran v Council</vt:lpstr>
      <vt:lpstr>C‑134/19 P – Bank Refah Kargaran v Council</vt:lpstr>
      <vt:lpstr>C‑134/19 P – Bank Refah Kargaran v Council</vt:lpstr>
      <vt:lpstr>C‑134/19 P – Bank Refah Kargaran v Council</vt:lpstr>
      <vt:lpstr>C‑134/19 P – Bank Refah Kargaran v Council</vt:lpstr>
      <vt:lpstr>C‑134/19 P – Bank Refah Kargaran v Council</vt:lpstr>
      <vt:lpstr>Παρουσίαση του PowerPoint</vt:lpstr>
      <vt:lpstr>C‑29/22 P and C‑44/22 P – KS and KD v Council</vt:lpstr>
      <vt:lpstr>C‑29/22 P and C‑44/22 P – KS and KD v Council</vt:lpstr>
      <vt:lpstr>C‑29/22 P and C‑44/22 P – KS and KD v Council</vt:lpstr>
      <vt:lpstr>C‑29/22 P and C‑44/22 P – KS and KD v Council</vt:lpstr>
      <vt:lpstr>C‑29/22 P and C‑44/22 P – KS and KD v Council</vt:lpstr>
      <vt:lpstr>C‑29/22 P and C‑44/22 P – KS and KD v Council</vt:lpstr>
      <vt:lpstr>C‑29/22 P and C‑44/22 P – KS and KD v Council</vt:lpstr>
      <vt:lpstr>C‑29/22 P and C‑44/22 P – KS and KD v Council</vt:lpstr>
      <vt:lpstr>C‑29/22 P and C‑44/22 P – KS and KD v Council</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Manolis Perakis</dc:creator>
  <cp:lastModifiedBy>Manolis Perakis</cp:lastModifiedBy>
  <cp:revision>1</cp:revision>
  <dcterms:created xsi:type="dcterms:W3CDTF">2022-10-17T08:38:55Z</dcterms:created>
  <dcterms:modified xsi:type="dcterms:W3CDTF">2025-09-03T14:20:56Z</dcterms:modified>
</cp:coreProperties>
</file>